
<file path=[Content_Types].xml><?xml version="1.0" encoding="utf-8"?>
<Types xmlns="http://schemas.openxmlformats.org/package/2006/content-types">
  <Default Extension="aac" ContentType="audio/aac"/>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6" r:id="rId1"/>
  </p:sldMasterIdLst>
  <p:notesMasterIdLst>
    <p:notesMasterId r:id="rId39"/>
  </p:notesMasterIdLst>
  <p:sldIdLst>
    <p:sldId id="354" r:id="rId2"/>
    <p:sldId id="256" r:id="rId3"/>
    <p:sldId id="259" r:id="rId4"/>
    <p:sldId id="257" r:id="rId5"/>
    <p:sldId id="258" r:id="rId6"/>
    <p:sldId id="261" r:id="rId7"/>
    <p:sldId id="260" r:id="rId8"/>
    <p:sldId id="265" r:id="rId9"/>
    <p:sldId id="348" r:id="rId10"/>
    <p:sldId id="269" r:id="rId11"/>
    <p:sldId id="349" r:id="rId12"/>
    <p:sldId id="350" r:id="rId13"/>
    <p:sldId id="351" r:id="rId14"/>
    <p:sldId id="352" r:id="rId15"/>
    <p:sldId id="353" r:id="rId16"/>
    <p:sldId id="355" r:id="rId17"/>
    <p:sldId id="356" r:id="rId18"/>
    <p:sldId id="357" r:id="rId19"/>
    <p:sldId id="358" r:id="rId20"/>
    <p:sldId id="359" r:id="rId21"/>
    <p:sldId id="360" r:id="rId22"/>
    <p:sldId id="361" r:id="rId23"/>
    <p:sldId id="362" r:id="rId24"/>
    <p:sldId id="264" r:id="rId25"/>
    <p:sldId id="275" r:id="rId26"/>
    <p:sldId id="363" r:id="rId27"/>
    <p:sldId id="364" r:id="rId28"/>
    <p:sldId id="365" r:id="rId29"/>
    <p:sldId id="366" r:id="rId30"/>
    <p:sldId id="367" r:id="rId31"/>
    <p:sldId id="368" r:id="rId32"/>
    <p:sldId id="369" r:id="rId33"/>
    <p:sldId id="370" r:id="rId34"/>
    <p:sldId id="371" r:id="rId35"/>
    <p:sldId id="372" r:id="rId36"/>
    <p:sldId id="373" r:id="rId37"/>
    <p:sldId id="305" r:id="rId38"/>
  </p:sldIdLst>
  <p:sldSz cx="9144000" cy="5143500" type="screen16x9"/>
  <p:notesSz cx="6858000" cy="9144000"/>
  <p:embeddedFontLst>
    <p:embeddedFont>
      <p:font typeface="Baloo 2" panose="020B0604020202020204" charset="0"/>
      <p:regular r:id="rId40"/>
      <p:bold r:id="rId41"/>
    </p:embeddedFont>
    <p:embeddedFont>
      <p:font typeface="BLACK BUBBLE" panose="02000500000000000000" pitchFamily="50" charset="0"/>
      <p:regular r:id="rId42"/>
    </p:embeddedFont>
    <p:embeddedFont>
      <p:font typeface="Nunito Sans" pitchFamily="2" charset="0"/>
      <p:regular r:id="rId43"/>
      <p:bold r:id="rId44"/>
      <p:italic r:id="rId45"/>
      <p:boldItalic r:id="rId46"/>
    </p:embeddedFont>
    <p:embeddedFont>
      <p:font typeface="Pangolin" panose="020B0604020202020204" charset="0"/>
      <p:regular r:id="rId47"/>
    </p:embeddedFont>
    <p:embeddedFont>
      <p:font typeface="Roboto Condensed Light" panose="02000000000000000000" pitchFamily="2"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57">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1FCF37-DD58-4AEE-9048-8869571EC625}">
  <a:tblStyle styleId="{5A1FCF37-DD58-4AEE-9048-8869571EC6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660"/>
  </p:normalViewPr>
  <p:slideViewPr>
    <p:cSldViewPr snapToGrid="0">
      <p:cViewPr>
        <p:scale>
          <a:sx n="100" d="100"/>
          <a:sy n="100" d="100"/>
        </p:scale>
        <p:origin x="810" y="786"/>
      </p:cViewPr>
      <p:guideLst>
        <p:guide orient="horz" pos="55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s>
</file>

<file path=ppt/media/audio1.wav>
</file>

<file path=ppt/media/hdphoto1.wdp>
</file>

<file path=ppt/media/hdphoto2.wdp>
</file>

<file path=ppt/media/image1.png>
</file>

<file path=ppt/media/image2.png>
</file>

<file path=ppt/media/image3.png>
</file>

<file path=ppt/media/image4.jpeg>
</file>

<file path=ppt/media/image5.png>
</file>

<file path=ppt/media/image6.jpeg>
</file>

<file path=ppt/media/image7.jpg>
</file>

<file path=ppt/media/image8.jpg>
</file>

<file path=ppt/media/image9.jpg>
</file>

<file path=ppt/media/media1.aac>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91c7d10726_8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91c7d10726_8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502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836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78539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7720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8ea834136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8ea834136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6107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2511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8190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34374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41890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8ea834136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8ea834136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1797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125f5467e0f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 name="Google Shape;491;g125f5467e0f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68550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58323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18728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125f5467e0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125f5467e0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32073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62950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05131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82592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993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749660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19135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21045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74666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126147ad10a_0_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126147ad10a_0_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90809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8c30da526c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8c30da526c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97269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0"/>
        <p:cNvGrpSpPr/>
        <p:nvPr/>
      </p:nvGrpSpPr>
      <p:grpSpPr>
        <a:xfrm>
          <a:off x="0" y="0"/>
          <a:ext cx="0" cy="0"/>
          <a:chOff x="0" y="0"/>
          <a:chExt cx="0" cy="0"/>
        </a:xfrm>
      </p:grpSpPr>
      <p:sp>
        <p:nvSpPr>
          <p:cNvPr id="2901" name="Google Shape;2901;g8d170f10cb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2" name="Google Shape;2902;g8d170f10cb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8c30da526c_0_7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8c30da526c_0_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8c30da526c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8c30da526c_2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
        <p:cNvGrpSpPr/>
        <p:nvPr/>
      </p:nvGrpSpPr>
      <p:grpSpPr>
        <a:xfrm>
          <a:off x="0" y="0"/>
          <a:ext cx="0" cy="0"/>
          <a:chOff x="0" y="0"/>
          <a:chExt cx="0" cy="0"/>
        </a:xfrm>
      </p:grpSpPr>
      <p:sp>
        <p:nvSpPr>
          <p:cNvPr id="515" name="Google Shape;515;g8c30da526c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6" name="Google Shape;516;g8c30da526c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8695295fbd_1_2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8695295fbd_1_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072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8ea834136d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8ea834136d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02625" y="1175971"/>
            <a:ext cx="2369644" cy="236964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noFill/>
          <a:ln w="28575" cap="flat" cmpd="sng">
            <a:solidFill>
              <a:schemeClr val="l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506350" y="849896"/>
            <a:ext cx="2369644" cy="236964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4419293" y="10313"/>
            <a:ext cx="4725535" cy="2943187"/>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4547056" y="-30325"/>
            <a:ext cx="4624894" cy="2878584"/>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rot="10800000" flipH="1">
            <a:off x="11" y="1666968"/>
            <a:ext cx="10175022" cy="3480512"/>
            <a:chOff x="1367050" y="3059225"/>
            <a:chExt cx="1407100" cy="848450"/>
          </a:xfrm>
        </p:grpSpPr>
        <p:sp>
          <p:nvSpPr>
            <p:cNvPr id="14" name="Google Shape;14;p2"/>
            <p:cNvSpPr/>
            <p:nvPr/>
          </p:nvSpPr>
          <p:spPr>
            <a:xfrm>
              <a:off x="1367050" y="3059225"/>
              <a:ext cx="1001268" cy="430317"/>
            </a:xfrm>
            <a:custGeom>
              <a:avLst/>
              <a:gdLst/>
              <a:ahLst/>
              <a:cxnLst/>
              <a:rect l="l" t="t" r="r" b="b"/>
              <a:pathLst>
                <a:path w="32850" h="14118" extrusionOk="0">
                  <a:moveTo>
                    <a:pt x="1" y="1"/>
                  </a:moveTo>
                  <a:lnTo>
                    <a:pt x="1" y="12945"/>
                  </a:lnTo>
                  <a:cubicBezTo>
                    <a:pt x="57" y="12959"/>
                    <a:pt x="113" y="13001"/>
                    <a:pt x="168" y="13015"/>
                  </a:cubicBezTo>
                  <a:cubicBezTo>
                    <a:pt x="1773" y="13750"/>
                    <a:pt x="3537" y="14117"/>
                    <a:pt x="5301" y="14117"/>
                  </a:cubicBezTo>
                  <a:cubicBezTo>
                    <a:pt x="7217" y="14117"/>
                    <a:pt x="9132" y="13684"/>
                    <a:pt x="10839" y="12820"/>
                  </a:cubicBezTo>
                  <a:cubicBezTo>
                    <a:pt x="13252" y="11578"/>
                    <a:pt x="15205" y="9598"/>
                    <a:pt x="17297" y="7868"/>
                  </a:cubicBezTo>
                  <a:cubicBezTo>
                    <a:pt x="19404" y="6124"/>
                    <a:pt x="21858" y="4576"/>
                    <a:pt x="24592" y="4506"/>
                  </a:cubicBezTo>
                  <a:cubicBezTo>
                    <a:pt x="24664" y="4504"/>
                    <a:pt x="24736" y="4503"/>
                    <a:pt x="24808" y="4503"/>
                  </a:cubicBezTo>
                  <a:cubicBezTo>
                    <a:pt x="26011" y="4503"/>
                    <a:pt x="27265" y="4752"/>
                    <a:pt x="28452" y="4752"/>
                  </a:cubicBezTo>
                  <a:cubicBezTo>
                    <a:pt x="29285" y="4752"/>
                    <a:pt x="30086" y="4630"/>
                    <a:pt x="30813" y="4213"/>
                  </a:cubicBezTo>
                  <a:cubicBezTo>
                    <a:pt x="32222" y="3404"/>
                    <a:pt x="32850" y="1521"/>
                    <a:pt x="323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367050" y="3059925"/>
              <a:ext cx="1407100" cy="847750"/>
            </a:xfrm>
            <a:custGeom>
              <a:avLst/>
              <a:gdLst/>
              <a:ahLst/>
              <a:cxnLst/>
              <a:rect l="l" t="t" r="r" b="b"/>
              <a:pathLst>
                <a:path w="56284" h="33910" extrusionOk="0">
                  <a:moveTo>
                    <a:pt x="32320" y="1"/>
                  </a:moveTo>
                  <a:cubicBezTo>
                    <a:pt x="32850" y="1493"/>
                    <a:pt x="32222" y="3390"/>
                    <a:pt x="30813" y="4199"/>
                  </a:cubicBezTo>
                  <a:cubicBezTo>
                    <a:pt x="30091" y="4613"/>
                    <a:pt x="29297" y="4734"/>
                    <a:pt x="28470" y="4734"/>
                  </a:cubicBezTo>
                  <a:cubicBezTo>
                    <a:pt x="27293" y="4734"/>
                    <a:pt x="26051" y="4488"/>
                    <a:pt x="24857" y="4488"/>
                  </a:cubicBezTo>
                  <a:cubicBezTo>
                    <a:pt x="24769" y="4488"/>
                    <a:pt x="24680" y="4489"/>
                    <a:pt x="24592" y="4492"/>
                  </a:cubicBezTo>
                  <a:cubicBezTo>
                    <a:pt x="21872" y="4562"/>
                    <a:pt x="19417" y="6110"/>
                    <a:pt x="17297" y="7854"/>
                  </a:cubicBezTo>
                  <a:cubicBezTo>
                    <a:pt x="15191" y="9597"/>
                    <a:pt x="13252" y="11592"/>
                    <a:pt x="10839" y="12806"/>
                  </a:cubicBezTo>
                  <a:cubicBezTo>
                    <a:pt x="9125" y="13674"/>
                    <a:pt x="7197" y="14111"/>
                    <a:pt x="5269" y="14111"/>
                  </a:cubicBezTo>
                  <a:cubicBezTo>
                    <a:pt x="3511" y="14111"/>
                    <a:pt x="1752" y="13747"/>
                    <a:pt x="154" y="13015"/>
                  </a:cubicBezTo>
                  <a:cubicBezTo>
                    <a:pt x="113" y="13001"/>
                    <a:pt x="57" y="12973"/>
                    <a:pt x="1" y="12945"/>
                  </a:cubicBezTo>
                  <a:lnTo>
                    <a:pt x="1" y="32752"/>
                  </a:lnTo>
                  <a:cubicBezTo>
                    <a:pt x="2032" y="33526"/>
                    <a:pt x="4211" y="33909"/>
                    <a:pt x="6393" y="33909"/>
                  </a:cubicBezTo>
                  <a:cubicBezTo>
                    <a:pt x="10265" y="33909"/>
                    <a:pt x="14145" y="32703"/>
                    <a:pt x="17214" y="30339"/>
                  </a:cubicBezTo>
                  <a:cubicBezTo>
                    <a:pt x="22974" y="25903"/>
                    <a:pt x="25429" y="18427"/>
                    <a:pt x="30186" y="12931"/>
                  </a:cubicBezTo>
                  <a:cubicBezTo>
                    <a:pt x="33938" y="8593"/>
                    <a:pt x="39155" y="5552"/>
                    <a:pt x="44776" y="4436"/>
                  </a:cubicBezTo>
                  <a:cubicBezTo>
                    <a:pt x="47329" y="3934"/>
                    <a:pt x="49979" y="3795"/>
                    <a:pt x="52406" y="2874"/>
                  </a:cubicBezTo>
                  <a:cubicBezTo>
                    <a:pt x="53912" y="2302"/>
                    <a:pt x="55363" y="1298"/>
                    <a:pt x="562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619050" y="2590575"/>
            <a:ext cx="3657600" cy="1426500"/>
          </a:xfrm>
          <a:prstGeom prst="rect">
            <a:avLst/>
          </a:prstGeom>
        </p:spPr>
        <p:txBody>
          <a:bodyPr spcFirstLastPara="1" wrap="square" lIns="91425" tIns="91425" rIns="91425" bIns="91425" anchor="t"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619050" y="3889425"/>
            <a:ext cx="3657600" cy="56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Pangolin"/>
              <a:buNone/>
              <a:defRPr sz="2400">
                <a:latin typeface="Pangolin"/>
                <a:ea typeface="Pangolin"/>
                <a:cs typeface="Pangolin"/>
                <a:sym typeface="Pangolin"/>
              </a:defRPr>
            </a:lvl1pPr>
            <a:lvl2pPr lvl="1" rtl="0">
              <a:lnSpc>
                <a:spcPct val="100000"/>
              </a:lnSpc>
              <a:spcBef>
                <a:spcPts val="0"/>
              </a:spcBef>
              <a:spcAft>
                <a:spcPts val="0"/>
              </a:spcAft>
              <a:buSzPts val="2800"/>
              <a:buFont typeface="Pangolin"/>
              <a:buNone/>
              <a:defRPr sz="2800">
                <a:latin typeface="Pangolin"/>
                <a:ea typeface="Pangolin"/>
                <a:cs typeface="Pangolin"/>
                <a:sym typeface="Pangolin"/>
              </a:defRPr>
            </a:lvl2pPr>
            <a:lvl3pPr lvl="2" rtl="0">
              <a:lnSpc>
                <a:spcPct val="100000"/>
              </a:lnSpc>
              <a:spcBef>
                <a:spcPts val="0"/>
              </a:spcBef>
              <a:spcAft>
                <a:spcPts val="0"/>
              </a:spcAft>
              <a:buSzPts val="2800"/>
              <a:buFont typeface="Pangolin"/>
              <a:buNone/>
              <a:defRPr sz="2800">
                <a:latin typeface="Pangolin"/>
                <a:ea typeface="Pangolin"/>
                <a:cs typeface="Pangolin"/>
                <a:sym typeface="Pangolin"/>
              </a:defRPr>
            </a:lvl3pPr>
            <a:lvl4pPr lvl="3" rtl="0">
              <a:lnSpc>
                <a:spcPct val="100000"/>
              </a:lnSpc>
              <a:spcBef>
                <a:spcPts val="0"/>
              </a:spcBef>
              <a:spcAft>
                <a:spcPts val="0"/>
              </a:spcAft>
              <a:buSzPts val="2800"/>
              <a:buFont typeface="Pangolin"/>
              <a:buNone/>
              <a:defRPr sz="2800">
                <a:latin typeface="Pangolin"/>
                <a:ea typeface="Pangolin"/>
                <a:cs typeface="Pangolin"/>
                <a:sym typeface="Pangolin"/>
              </a:defRPr>
            </a:lvl4pPr>
            <a:lvl5pPr lvl="4" rtl="0">
              <a:lnSpc>
                <a:spcPct val="100000"/>
              </a:lnSpc>
              <a:spcBef>
                <a:spcPts val="0"/>
              </a:spcBef>
              <a:spcAft>
                <a:spcPts val="0"/>
              </a:spcAft>
              <a:buSzPts val="2800"/>
              <a:buFont typeface="Pangolin"/>
              <a:buNone/>
              <a:defRPr sz="2800">
                <a:latin typeface="Pangolin"/>
                <a:ea typeface="Pangolin"/>
                <a:cs typeface="Pangolin"/>
                <a:sym typeface="Pangolin"/>
              </a:defRPr>
            </a:lvl5pPr>
            <a:lvl6pPr lvl="5" rtl="0">
              <a:lnSpc>
                <a:spcPct val="100000"/>
              </a:lnSpc>
              <a:spcBef>
                <a:spcPts val="0"/>
              </a:spcBef>
              <a:spcAft>
                <a:spcPts val="0"/>
              </a:spcAft>
              <a:buSzPts val="2800"/>
              <a:buFont typeface="Pangolin"/>
              <a:buNone/>
              <a:defRPr sz="2800">
                <a:latin typeface="Pangolin"/>
                <a:ea typeface="Pangolin"/>
                <a:cs typeface="Pangolin"/>
                <a:sym typeface="Pangolin"/>
              </a:defRPr>
            </a:lvl6pPr>
            <a:lvl7pPr lvl="6" rtl="0">
              <a:lnSpc>
                <a:spcPct val="100000"/>
              </a:lnSpc>
              <a:spcBef>
                <a:spcPts val="0"/>
              </a:spcBef>
              <a:spcAft>
                <a:spcPts val="0"/>
              </a:spcAft>
              <a:buSzPts val="2800"/>
              <a:buFont typeface="Pangolin"/>
              <a:buNone/>
              <a:defRPr sz="2800">
                <a:latin typeface="Pangolin"/>
                <a:ea typeface="Pangolin"/>
                <a:cs typeface="Pangolin"/>
                <a:sym typeface="Pangolin"/>
              </a:defRPr>
            </a:lvl7pPr>
            <a:lvl8pPr lvl="7" rtl="0">
              <a:lnSpc>
                <a:spcPct val="100000"/>
              </a:lnSpc>
              <a:spcBef>
                <a:spcPts val="0"/>
              </a:spcBef>
              <a:spcAft>
                <a:spcPts val="0"/>
              </a:spcAft>
              <a:buSzPts val="2800"/>
              <a:buFont typeface="Pangolin"/>
              <a:buNone/>
              <a:defRPr sz="2800">
                <a:latin typeface="Pangolin"/>
                <a:ea typeface="Pangolin"/>
                <a:cs typeface="Pangolin"/>
                <a:sym typeface="Pangolin"/>
              </a:defRPr>
            </a:lvl8pPr>
            <a:lvl9pPr lvl="8" rtl="0">
              <a:lnSpc>
                <a:spcPct val="100000"/>
              </a:lnSpc>
              <a:spcBef>
                <a:spcPts val="0"/>
              </a:spcBef>
              <a:spcAft>
                <a:spcPts val="0"/>
              </a:spcAft>
              <a:buSzPts val="2800"/>
              <a:buFont typeface="Pangolin"/>
              <a:buNone/>
              <a:defRPr sz="2800">
                <a:latin typeface="Pangolin"/>
                <a:ea typeface="Pangolin"/>
                <a:cs typeface="Pangolin"/>
                <a:sym typeface="Pangolin"/>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8_1">
    <p:spTree>
      <p:nvGrpSpPr>
        <p:cNvPr id="1" name="Shape 325"/>
        <p:cNvGrpSpPr/>
        <p:nvPr/>
      </p:nvGrpSpPr>
      <p:grpSpPr>
        <a:xfrm>
          <a:off x="0" y="0"/>
          <a:ext cx="0" cy="0"/>
          <a:chOff x="0" y="0"/>
          <a:chExt cx="0" cy="0"/>
        </a:xfrm>
      </p:grpSpPr>
      <p:sp>
        <p:nvSpPr>
          <p:cNvPr id="326" name="Google Shape;326;p41"/>
          <p:cNvSpPr/>
          <p:nvPr/>
        </p:nvSpPr>
        <p:spPr>
          <a:xfrm rot="10800000">
            <a:off x="3704250" y="-8"/>
            <a:ext cx="5439749" cy="5143484"/>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_1_1">
    <p:spTree>
      <p:nvGrpSpPr>
        <p:cNvPr id="1" name="Shape 327"/>
        <p:cNvGrpSpPr/>
        <p:nvPr/>
      </p:nvGrpSpPr>
      <p:grpSpPr>
        <a:xfrm>
          <a:off x="0" y="0"/>
          <a:ext cx="0" cy="0"/>
          <a:chOff x="0" y="0"/>
          <a:chExt cx="0" cy="0"/>
        </a:xfrm>
      </p:grpSpPr>
      <p:grpSp>
        <p:nvGrpSpPr>
          <p:cNvPr id="328" name="Google Shape;328;p42"/>
          <p:cNvGrpSpPr/>
          <p:nvPr/>
        </p:nvGrpSpPr>
        <p:grpSpPr>
          <a:xfrm>
            <a:off x="-25" y="2473468"/>
            <a:ext cx="9144000" cy="2669671"/>
            <a:chOff x="-25" y="1390650"/>
            <a:chExt cx="9144000" cy="3752700"/>
          </a:xfrm>
        </p:grpSpPr>
        <p:sp>
          <p:nvSpPr>
            <p:cNvPr id="329" name="Google Shape;329;p42"/>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2"/>
            <p:cNvSpPr/>
            <p:nvPr/>
          </p:nvSpPr>
          <p:spPr>
            <a:xfrm>
              <a:off x="-25" y="4210050"/>
              <a:ext cx="9144000" cy="93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69"/>
        <p:cNvGrpSpPr/>
        <p:nvPr/>
      </p:nvGrpSpPr>
      <p:grpSpPr>
        <a:xfrm>
          <a:off x="0" y="0"/>
          <a:ext cx="0" cy="0"/>
          <a:chOff x="0" y="0"/>
          <a:chExt cx="0" cy="0"/>
        </a:xfrm>
      </p:grpSpPr>
      <p:sp>
        <p:nvSpPr>
          <p:cNvPr id="70" name="Google Shape;70;p11"/>
          <p:cNvSpPr/>
          <p:nvPr/>
        </p:nvSpPr>
        <p:spPr>
          <a:xfrm rot="5400000">
            <a:off x="3040209" y="-2879854"/>
            <a:ext cx="3066412" cy="9225819"/>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rot="5400000">
            <a:off x="3040216" y="-3040221"/>
            <a:ext cx="3066412" cy="9146855"/>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txBox="1">
            <a:spLocks noGrp="1"/>
          </p:cNvSpPr>
          <p:nvPr>
            <p:ph type="title" hasCustomPrompt="1"/>
          </p:nvPr>
        </p:nvSpPr>
        <p:spPr>
          <a:xfrm>
            <a:off x="713100" y="1063088"/>
            <a:ext cx="7717500" cy="12345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3" name="Google Shape;73;p11"/>
          <p:cNvSpPr txBox="1">
            <a:spLocks noGrp="1"/>
          </p:cNvSpPr>
          <p:nvPr>
            <p:ph type="subTitle" idx="1"/>
          </p:nvPr>
        </p:nvSpPr>
        <p:spPr>
          <a:xfrm>
            <a:off x="1608925" y="3442800"/>
            <a:ext cx="5925300" cy="1161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800"/>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Tree>
    <p:extLst>
      <p:ext uri="{BB962C8B-B14F-4D97-AF65-F5344CB8AC3E}">
        <p14:creationId xmlns:p14="http://schemas.microsoft.com/office/powerpoint/2010/main" val="38715347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
        <p:cNvGrpSpPr/>
        <p:nvPr/>
      </p:nvGrpSpPr>
      <p:grpSpPr>
        <a:xfrm>
          <a:off x="0" y="0"/>
          <a:ext cx="0" cy="0"/>
          <a:chOff x="0" y="0"/>
          <a:chExt cx="0" cy="0"/>
        </a:xfrm>
      </p:grpSpPr>
      <p:sp>
        <p:nvSpPr>
          <p:cNvPr id="26" name="Google Shape;26;p4"/>
          <p:cNvSpPr/>
          <p:nvPr/>
        </p:nvSpPr>
        <p:spPr>
          <a:xfrm rot="10800000">
            <a:off x="7543794" y="4385848"/>
            <a:ext cx="1600206" cy="776702"/>
          </a:xfrm>
          <a:custGeom>
            <a:avLst/>
            <a:gdLst/>
            <a:ahLst/>
            <a:cxnLst/>
            <a:rect l="l" t="t" r="r" b="b"/>
            <a:pathLst>
              <a:path w="32850" h="14118" extrusionOk="0">
                <a:moveTo>
                  <a:pt x="1" y="1"/>
                </a:moveTo>
                <a:lnTo>
                  <a:pt x="1" y="12945"/>
                </a:lnTo>
                <a:cubicBezTo>
                  <a:pt x="57" y="12959"/>
                  <a:pt x="113" y="13001"/>
                  <a:pt x="168" y="13015"/>
                </a:cubicBezTo>
                <a:cubicBezTo>
                  <a:pt x="1773" y="13750"/>
                  <a:pt x="3537" y="14117"/>
                  <a:pt x="5301" y="14117"/>
                </a:cubicBezTo>
                <a:cubicBezTo>
                  <a:pt x="7217" y="14117"/>
                  <a:pt x="9132" y="13684"/>
                  <a:pt x="10839" y="12820"/>
                </a:cubicBezTo>
                <a:cubicBezTo>
                  <a:pt x="13252" y="11578"/>
                  <a:pt x="15205" y="9598"/>
                  <a:pt x="17297" y="7868"/>
                </a:cubicBezTo>
                <a:cubicBezTo>
                  <a:pt x="19404" y="6124"/>
                  <a:pt x="21858" y="4576"/>
                  <a:pt x="24592" y="4506"/>
                </a:cubicBezTo>
                <a:cubicBezTo>
                  <a:pt x="24664" y="4504"/>
                  <a:pt x="24736" y="4503"/>
                  <a:pt x="24808" y="4503"/>
                </a:cubicBezTo>
                <a:cubicBezTo>
                  <a:pt x="26011" y="4503"/>
                  <a:pt x="27265" y="4752"/>
                  <a:pt x="28452" y="4752"/>
                </a:cubicBezTo>
                <a:cubicBezTo>
                  <a:pt x="29285" y="4752"/>
                  <a:pt x="30086" y="4630"/>
                  <a:pt x="30813" y="4213"/>
                </a:cubicBezTo>
                <a:cubicBezTo>
                  <a:pt x="32222" y="3404"/>
                  <a:pt x="32850" y="1521"/>
                  <a:pt x="323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7" y="5"/>
            <a:ext cx="2478918" cy="800095"/>
          </a:xfrm>
          <a:custGeom>
            <a:avLst/>
            <a:gdLst/>
            <a:ahLst/>
            <a:cxnLst/>
            <a:rect l="l" t="t" r="r" b="b"/>
            <a:pathLst>
              <a:path w="36002" h="11620" extrusionOk="0">
                <a:moveTo>
                  <a:pt x="36002" y="0"/>
                </a:moveTo>
                <a:cubicBezTo>
                  <a:pt x="34719" y="223"/>
                  <a:pt x="33463" y="865"/>
                  <a:pt x="32375" y="1632"/>
                </a:cubicBezTo>
                <a:cubicBezTo>
                  <a:pt x="30729" y="2818"/>
                  <a:pt x="29334" y="4338"/>
                  <a:pt x="27688" y="5538"/>
                </a:cubicBezTo>
                <a:cubicBezTo>
                  <a:pt x="25164" y="7393"/>
                  <a:pt x="22039" y="8439"/>
                  <a:pt x="18887" y="8467"/>
                </a:cubicBezTo>
                <a:cubicBezTo>
                  <a:pt x="18805" y="8468"/>
                  <a:pt x="18723" y="8469"/>
                  <a:pt x="18641" y="8469"/>
                </a:cubicBezTo>
                <a:cubicBezTo>
                  <a:pt x="16159" y="8469"/>
                  <a:pt x="13715" y="7869"/>
                  <a:pt x="11271" y="7504"/>
                </a:cubicBezTo>
                <a:cubicBezTo>
                  <a:pt x="10215" y="7354"/>
                  <a:pt x="9136" y="7249"/>
                  <a:pt x="8065" y="7249"/>
                </a:cubicBezTo>
                <a:cubicBezTo>
                  <a:pt x="6561" y="7249"/>
                  <a:pt x="5074" y="7456"/>
                  <a:pt x="3697" y="8035"/>
                </a:cubicBezTo>
                <a:cubicBezTo>
                  <a:pt x="2079" y="8718"/>
                  <a:pt x="670" y="10043"/>
                  <a:pt x="0" y="11619"/>
                </a:cubicBezTo>
                <a:lnTo>
                  <a:pt x="36002" y="11619"/>
                </a:lnTo>
                <a:lnTo>
                  <a:pt x="360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rot="10800000">
            <a:off x="-19040" y="-38088"/>
            <a:ext cx="2421765" cy="736563"/>
          </a:xfrm>
          <a:custGeom>
            <a:avLst/>
            <a:gdLst/>
            <a:ahLst/>
            <a:cxnLst/>
            <a:rect l="l" t="t" r="r" b="b"/>
            <a:pathLst>
              <a:path w="36002" h="11620" extrusionOk="0">
                <a:moveTo>
                  <a:pt x="36002" y="0"/>
                </a:moveTo>
                <a:cubicBezTo>
                  <a:pt x="34719" y="223"/>
                  <a:pt x="33463" y="865"/>
                  <a:pt x="32375" y="1632"/>
                </a:cubicBezTo>
                <a:cubicBezTo>
                  <a:pt x="30729" y="2818"/>
                  <a:pt x="29334" y="4338"/>
                  <a:pt x="27688" y="5538"/>
                </a:cubicBezTo>
                <a:cubicBezTo>
                  <a:pt x="25164" y="7393"/>
                  <a:pt x="22039" y="8439"/>
                  <a:pt x="18887" y="8467"/>
                </a:cubicBezTo>
                <a:cubicBezTo>
                  <a:pt x="18805" y="8468"/>
                  <a:pt x="18723" y="8469"/>
                  <a:pt x="18641" y="8469"/>
                </a:cubicBezTo>
                <a:cubicBezTo>
                  <a:pt x="16159" y="8469"/>
                  <a:pt x="13715" y="7869"/>
                  <a:pt x="11271" y="7504"/>
                </a:cubicBezTo>
                <a:cubicBezTo>
                  <a:pt x="10215" y="7354"/>
                  <a:pt x="9136" y="7249"/>
                  <a:pt x="8065" y="7249"/>
                </a:cubicBezTo>
                <a:cubicBezTo>
                  <a:pt x="6561" y="7249"/>
                  <a:pt x="5074" y="7456"/>
                  <a:pt x="3697" y="8035"/>
                </a:cubicBezTo>
                <a:cubicBezTo>
                  <a:pt x="2079" y="8718"/>
                  <a:pt x="670" y="10043"/>
                  <a:pt x="0" y="11619"/>
                </a:cubicBezTo>
                <a:lnTo>
                  <a:pt x="36002" y="11619"/>
                </a:lnTo>
                <a:lnTo>
                  <a:pt x="36002" y="0"/>
                </a:lnTo>
                <a:close/>
              </a:path>
            </a:pathLst>
          </a:custGeom>
          <a:noFill/>
          <a:ln w="28575"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4"/>
          <p:cNvSpPr txBox="1">
            <a:spLocks noGrp="1"/>
          </p:cNvSpPr>
          <p:nvPr>
            <p:ph type="body" idx="1"/>
          </p:nvPr>
        </p:nvSpPr>
        <p:spPr>
          <a:xfrm>
            <a:off x="713100" y="1149500"/>
            <a:ext cx="7717800" cy="3416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spTree>
    <p:extLst>
      <p:ext uri="{BB962C8B-B14F-4D97-AF65-F5344CB8AC3E}">
        <p14:creationId xmlns:p14="http://schemas.microsoft.com/office/powerpoint/2010/main" val="13603999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 header 1">
    <p:spTree>
      <p:nvGrpSpPr>
        <p:cNvPr id="1" name="Shape 136"/>
        <p:cNvGrpSpPr/>
        <p:nvPr/>
      </p:nvGrpSpPr>
      <p:grpSpPr>
        <a:xfrm>
          <a:off x="0" y="0"/>
          <a:ext cx="0" cy="0"/>
          <a:chOff x="0" y="0"/>
          <a:chExt cx="0" cy="0"/>
        </a:xfrm>
      </p:grpSpPr>
      <p:grpSp>
        <p:nvGrpSpPr>
          <p:cNvPr id="137" name="Google Shape;137;p23"/>
          <p:cNvGrpSpPr/>
          <p:nvPr/>
        </p:nvGrpSpPr>
        <p:grpSpPr>
          <a:xfrm rot="10800000">
            <a:off x="-4" y="-6500"/>
            <a:ext cx="4915193" cy="5156400"/>
            <a:chOff x="4003316" y="-6500"/>
            <a:chExt cx="4826387" cy="5156400"/>
          </a:xfrm>
        </p:grpSpPr>
        <p:sp>
          <p:nvSpPr>
            <p:cNvPr id="138" name="Google Shape;138;p23"/>
            <p:cNvSpPr/>
            <p:nvPr/>
          </p:nvSpPr>
          <p:spPr>
            <a:xfrm rot="-5400000">
              <a:off x="2250685" y="1746286"/>
              <a:ext cx="5156245" cy="1650983"/>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3"/>
            <p:cNvSpPr/>
            <p:nvPr/>
          </p:nvSpPr>
          <p:spPr>
            <a:xfrm rot="-5400000">
              <a:off x="4662404" y="982600"/>
              <a:ext cx="5156400" cy="3178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140;p23"/>
          <p:cNvSpPr txBox="1">
            <a:spLocks noGrp="1"/>
          </p:cNvSpPr>
          <p:nvPr>
            <p:ph type="title"/>
          </p:nvPr>
        </p:nvSpPr>
        <p:spPr>
          <a:xfrm>
            <a:off x="748650" y="2949475"/>
            <a:ext cx="3736800" cy="6126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41" name="Google Shape;141;p23"/>
          <p:cNvSpPr txBox="1">
            <a:spLocks noGrp="1"/>
          </p:cNvSpPr>
          <p:nvPr>
            <p:ph type="subTitle" idx="1"/>
          </p:nvPr>
        </p:nvSpPr>
        <p:spPr>
          <a:xfrm>
            <a:off x="748650" y="3562063"/>
            <a:ext cx="2584800" cy="4845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142" name="Google Shape;142;p23"/>
          <p:cNvSpPr txBox="1">
            <a:spLocks noGrp="1"/>
          </p:cNvSpPr>
          <p:nvPr>
            <p:ph type="title" idx="2" hasCustomPrompt="1"/>
          </p:nvPr>
        </p:nvSpPr>
        <p:spPr>
          <a:xfrm>
            <a:off x="883500" y="1150888"/>
            <a:ext cx="1649700" cy="1478100"/>
          </a:xfrm>
          <a:prstGeom prst="rect">
            <a:avLst/>
          </a:prstGeom>
        </p:spPr>
        <p:txBody>
          <a:bodyPr spcFirstLastPara="1" wrap="square" lIns="91425" tIns="91425" rIns="91425" bIns="91425" anchor="ctr" anchorCtr="0">
            <a:noAutofit/>
          </a:bodyPr>
          <a:lstStyle>
            <a:lvl1pPr lvl="0" rtl="0">
              <a:spcBef>
                <a:spcPts val="0"/>
              </a:spcBef>
              <a:spcAft>
                <a:spcPts val="0"/>
              </a:spcAft>
              <a:buSzPts val="2800"/>
              <a:buNone/>
              <a:defRPr sz="60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Tree>
    <p:extLst>
      <p:ext uri="{BB962C8B-B14F-4D97-AF65-F5344CB8AC3E}">
        <p14:creationId xmlns:p14="http://schemas.microsoft.com/office/powerpoint/2010/main" val="397481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100"/>
        <p:cNvGrpSpPr/>
        <p:nvPr/>
      </p:nvGrpSpPr>
      <p:grpSpPr>
        <a:xfrm>
          <a:off x="0" y="0"/>
          <a:ext cx="0" cy="0"/>
          <a:chOff x="0" y="0"/>
          <a:chExt cx="0" cy="0"/>
        </a:xfrm>
      </p:grpSpPr>
      <p:sp>
        <p:nvSpPr>
          <p:cNvPr id="101" name="Google Shape;101;p16"/>
          <p:cNvSpPr/>
          <p:nvPr/>
        </p:nvSpPr>
        <p:spPr>
          <a:xfrm rot="10800000">
            <a:off x="-82975" y="933311"/>
            <a:ext cx="9309944" cy="3209964"/>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6"/>
          <p:cNvGrpSpPr/>
          <p:nvPr/>
        </p:nvGrpSpPr>
        <p:grpSpPr>
          <a:xfrm rot="10800000">
            <a:off x="-50" y="118"/>
            <a:ext cx="9144000" cy="3981239"/>
            <a:chOff x="-25" y="1390650"/>
            <a:chExt cx="9144000" cy="3752700"/>
          </a:xfrm>
        </p:grpSpPr>
        <p:sp>
          <p:nvSpPr>
            <p:cNvPr id="103" name="Google Shape;103;p16"/>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6"/>
            <p:cNvSpPr/>
            <p:nvPr/>
          </p:nvSpPr>
          <p:spPr>
            <a:xfrm>
              <a:off x="-25" y="4210050"/>
              <a:ext cx="9144000" cy="933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6"/>
          <p:cNvSpPr txBox="1">
            <a:spLocks noGrp="1"/>
          </p:cNvSpPr>
          <p:nvPr>
            <p:ph type="title"/>
          </p:nvPr>
        </p:nvSpPr>
        <p:spPr>
          <a:xfrm>
            <a:off x="2119950" y="549015"/>
            <a:ext cx="4904100" cy="89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 name="Google Shape;106;p16"/>
          <p:cNvSpPr txBox="1">
            <a:spLocks noGrp="1"/>
          </p:cNvSpPr>
          <p:nvPr>
            <p:ph type="subTitle" idx="1"/>
          </p:nvPr>
        </p:nvSpPr>
        <p:spPr>
          <a:xfrm>
            <a:off x="2307750" y="1468344"/>
            <a:ext cx="4528500" cy="93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Tree>
    <p:extLst>
      <p:ext uri="{BB962C8B-B14F-4D97-AF65-F5344CB8AC3E}">
        <p14:creationId xmlns:p14="http://schemas.microsoft.com/office/powerpoint/2010/main" val="1719804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grpSp>
        <p:nvGrpSpPr>
          <p:cNvPr id="32" name="Google Shape;32;p5"/>
          <p:cNvGrpSpPr/>
          <p:nvPr/>
        </p:nvGrpSpPr>
        <p:grpSpPr>
          <a:xfrm>
            <a:off x="-25" y="1390650"/>
            <a:ext cx="9144000" cy="3752700"/>
            <a:chOff x="-25" y="1390650"/>
            <a:chExt cx="9144000" cy="3752700"/>
          </a:xfrm>
        </p:grpSpPr>
        <p:sp>
          <p:nvSpPr>
            <p:cNvPr id="33" name="Google Shape;33;p5"/>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5"/>
            <p:cNvSpPr/>
            <p:nvPr/>
          </p:nvSpPr>
          <p:spPr>
            <a:xfrm>
              <a:off x="-25" y="4210050"/>
              <a:ext cx="9144000" cy="933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5"/>
          <p:cNvSpPr/>
          <p:nvPr/>
        </p:nvSpPr>
        <p:spPr>
          <a:xfrm rot="-688733">
            <a:off x="5453358" y="4569571"/>
            <a:ext cx="3692609" cy="351392"/>
          </a:xfrm>
          <a:custGeom>
            <a:avLst/>
            <a:gdLst/>
            <a:ahLst/>
            <a:cxnLst/>
            <a:rect l="l" t="t" r="r" b="b"/>
            <a:pathLst>
              <a:path w="17896" h="1703" fill="none" extrusionOk="0">
                <a:moveTo>
                  <a:pt x="17896" y="1465"/>
                </a:moveTo>
                <a:cubicBezTo>
                  <a:pt x="17622" y="762"/>
                  <a:pt x="17229" y="36"/>
                  <a:pt x="16776" y="24"/>
                </a:cubicBezTo>
                <a:cubicBezTo>
                  <a:pt x="16205" y="0"/>
                  <a:pt x="16074" y="1084"/>
                  <a:pt x="15360" y="1274"/>
                </a:cubicBezTo>
                <a:cubicBezTo>
                  <a:pt x="14550" y="1489"/>
                  <a:pt x="14240" y="274"/>
                  <a:pt x="13359" y="453"/>
                </a:cubicBezTo>
                <a:cubicBezTo>
                  <a:pt x="12621" y="596"/>
                  <a:pt x="12574" y="1524"/>
                  <a:pt x="11907" y="1572"/>
                </a:cubicBezTo>
                <a:cubicBezTo>
                  <a:pt x="11145" y="1632"/>
                  <a:pt x="10966" y="465"/>
                  <a:pt x="10157" y="393"/>
                </a:cubicBezTo>
                <a:cubicBezTo>
                  <a:pt x="9323" y="322"/>
                  <a:pt x="9192" y="1465"/>
                  <a:pt x="8275" y="1572"/>
                </a:cubicBezTo>
                <a:cubicBezTo>
                  <a:pt x="7240" y="1703"/>
                  <a:pt x="6978" y="274"/>
                  <a:pt x="5870" y="322"/>
                </a:cubicBezTo>
                <a:cubicBezTo>
                  <a:pt x="4882" y="358"/>
                  <a:pt x="4751" y="1489"/>
                  <a:pt x="3822" y="1429"/>
                </a:cubicBezTo>
                <a:cubicBezTo>
                  <a:pt x="2918" y="1382"/>
                  <a:pt x="2679" y="227"/>
                  <a:pt x="1739" y="131"/>
                </a:cubicBezTo>
                <a:cubicBezTo>
                  <a:pt x="1060" y="48"/>
                  <a:pt x="393" y="691"/>
                  <a:pt x="1" y="1131"/>
                </a:cubicBezTo>
              </a:path>
            </a:pathLst>
          </a:custGeom>
          <a:noFill/>
          <a:ln w="38100" cap="flat" cmpd="sng">
            <a:solidFill>
              <a:schemeClr val="lt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5"/>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5"/>
          <p:cNvSpPr txBox="1">
            <a:spLocks noGrp="1"/>
          </p:cNvSpPr>
          <p:nvPr>
            <p:ph type="subTitle" idx="1"/>
          </p:nvPr>
        </p:nvSpPr>
        <p:spPr>
          <a:xfrm>
            <a:off x="1049732" y="1833761"/>
            <a:ext cx="28080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38" name="Google Shape;38;p5"/>
          <p:cNvSpPr txBox="1">
            <a:spLocks noGrp="1"/>
          </p:cNvSpPr>
          <p:nvPr>
            <p:ph type="subTitle" idx="2"/>
          </p:nvPr>
        </p:nvSpPr>
        <p:spPr>
          <a:xfrm>
            <a:off x="1050613" y="2184217"/>
            <a:ext cx="28071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39" name="Google Shape;39;p5"/>
          <p:cNvSpPr txBox="1">
            <a:spLocks noGrp="1"/>
          </p:cNvSpPr>
          <p:nvPr>
            <p:ph type="subTitle" idx="3"/>
          </p:nvPr>
        </p:nvSpPr>
        <p:spPr>
          <a:xfrm>
            <a:off x="5286225" y="1833761"/>
            <a:ext cx="28080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40" name="Google Shape;40;p5"/>
          <p:cNvSpPr txBox="1">
            <a:spLocks noGrp="1"/>
          </p:cNvSpPr>
          <p:nvPr>
            <p:ph type="subTitle" idx="4"/>
          </p:nvPr>
        </p:nvSpPr>
        <p:spPr>
          <a:xfrm>
            <a:off x="5287125" y="2184217"/>
            <a:ext cx="28071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1"/>
        <p:cNvGrpSpPr/>
        <p:nvPr/>
      </p:nvGrpSpPr>
      <p:grpSpPr>
        <a:xfrm>
          <a:off x="0" y="0"/>
          <a:ext cx="0" cy="0"/>
          <a:chOff x="0" y="0"/>
          <a:chExt cx="0" cy="0"/>
        </a:xfrm>
      </p:grpSpPr>
      <p:sp>
        <p:nvSpPr>
          <p:cNvPr id="42" name="Google Shape;42;p6"/>
          <p:cNvSpPr/>
          <p:nvPr/>
        </p:nvSpPr>
        <p:spPr>
          <a:xfrm flipH="1">
            <a:off x="-41" y="4264970"/>
            <a:ext cx="1668641" cy="878525"/>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6"/>
          <p:cNvSpPr/>
          <p:nvPr/>
        </p:nvSpPr>
        <p:spPr>
          <a:xfrm flipH="1">
            <a:off x="7226297" y="4"/>
            <a:ext cx="1917691" cy="1194375"/>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p:nvPr/>
        </p:nvSpPr>
        <p:spPr>
          <a:xfrm>
            <a:off x="6981825" y="3445550"/>
            <a:ext cx="2162216" cy="1697977"/>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flipH="1">
            <a:off x="-44" y="0"/>
            <a:ext cx="1762171" cy="5143530"/>
          </a:xfrm>
          <a:custGeom>
            <a:avLst/>
            <a:gdLst/>
            <a:ahLst/>
            <a:cxnLst/>
            <a:rect l="l" t="t" r="r" b="b"/>
            <a:pathLst>
              <a:path w="17396" h="39911" extrusionOk="0">
                <a:moveTo>
                  <a:pt x="13740" y="1"/>
                </a:moveTo>
                <a:cubicBezTo>
                  <a:pt x="13740" y="1"/>
                  <a:pt x="16574" y="9085"/>
                  <a:pt x="15716" y="13157"/>
                </a:cubicBezTo>
                <a:cubicBezTo>
                  <a:pt x="14835" y="17241"/>
                  <a:pt x="11299" y="15098"/>
                  <a:pt x="8596" y="19039"/>
                </a:cubicBezTo>
                <a:cubicBezTo>
                  <a:pt x="5906" y="22992"/>
                  <a:pt x="10490" y="29874"/>
                  <a:pt x="8596" y="31207"/>
                </a:cubicBezTo>
                <a:cubicBezTo>
                  <a:pt x="8288" y="31428"/>
                  <a:pt x="7901" y="31510"/>
                  <a:pt x="7464" y="31510"/>
                </a:cubicBezTo>
                <a:cubicBezTo>
                  <a:pt x="6179" y="31510"/>
                  <a:pt x="4469" y="30797"/>
                  <a:pt x="3100" y="30797"/>
                </a:cubicBezTo>
                <a:cubicBezTo>
                  <a:pt x="2097" y="30797"/>
                  <a:pt x="1277" y="31179"/>
                  <a:pt x="941" y="32505"/>
                </a:cubicBezTo>
                <a:cubicBezTo>
                  <a:pt x="0" y="36243"/>
                  <a:pt x="2369" y="39911"/>
                  <a:pt x="2369" y="39911"/>
                </a:cubicBezTo>
                <a:lnTo>
                  <a:pt x="17395" y="39911"/>
                </a:lnTo>
                <a:lnTo>
                  <a:pt x="173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title"/>
          </p:nvPr>
        </p:nvSpPr>
        <p:spPr>
          <a:xfrm>
            <a:off x="4952288" y="1422475"/>
            <a:ext cx="3026700" cy="557700"/>
          </a:xfrm>
          <a:prstGeom prst="rect">
            <a:avLst/>
          </a:prstGeom>
        </p:spPr>
        <p:txBody>
          <a:bodyPr spcFirstLastPara="1" wrap="square" lIns="91425" tIns="91425" rIns="91425" bIns="91425" anchor="b"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9" name="Google Shape;49;p7"/>
          <p:cNvSpPr txBox="1">
            <a:spLocks noGrp="1"/>
          </p:cNvSpPr>
          <p:nvPr>
            <p:ph type="subTitle" idx="1"/>
          </p:nvPr>
        </p:nvSpPr>
        <p:spPr>
          <a:xfrm>
            <a:off x="4952288" y="1980125"/>
            <a:ext cx="3026700" cy="1737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5"/>
        <p:cNvGrpSpPr/>
        <p:nvPr/>
      </p:nvGrpSpPr>
      <p:grpSpPr>
        <a:xfrm>
          <a:off x="0" y="0"/>
          <a:ext cx="0" cy="0"/>
          <a:chOff x="0" y="0"/>
          <a:chExt cx="0" cy="0"/>
        </a:xfrm>
      </p:grpSpPr>
      <p:grpSp>
        <p:nvGrpSpPr>
          <p:cNvPr id="56" name="Google Shape;56;p9"/>
          <p:cNvGrpSpPr/>
          <p:nvPr/>
        </p:nvGrpSpPr>
        <p:grpSpPr>
          <a:xfrm rot="10800000">
            <a:off x="-4" y="-6500"/>
            <a:ext cx="4915193" cy="5156400"/>
            <a:chOff x="4003316" y="-6500"/>
            <a:chExt cx="4826387" cy="5156400"/>
          </a:xfrm>
        </p:grpSpPr>
        <p:sp>
          <p:nvSpPr>
            <p:cNvPr id="57" name="Google Shape;57;p9"/>
            <p:cNvSpPr/>
            <p:nvPr/>
          </p:nvSpPr>
          <p:spPr>
            <a:xfrm rot="-5400000">
              <a:off x="2250685" y="1746286"/>
              <a:ext cx="5156245" cy="1650983"/>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p:nvPr/>
          </p:nvSpPr>
          <p:spPr>
            <a:xfrm rot="-5400000">
              <a:off x="4662404" y="982600"/>
              <a:ext cx="5156400" cy="3178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9"/>
          <p:cNvSpPr txBox="1">
            <a:spLocks noGrp="1"/>
          </p:cNvSpPr>
          <p:nvPr>
            <p:ph type="title"/>
          </p:nvPr>
        </p:nvSpPr>
        <p:spPr>
          <a:xfrm>
            <a:off x="713100" y="1233175"/>
            <a:ext cx="31500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60" name="Google Shape;60;p9"/>
          <p:cNvSpPr txBox="1">
            <a:spLocks noGrp="1"/>
          </p:cNvSpPr>
          <p:nvPr>
            <p:ph type="subTitle" idx="1"/>
          </p:nvPr>
        </p:nvSpPr>
        <p:spPr>
          <a:xfrm>
            <a:off x="713100" y="2803075"/>
            <a:ext cx="31500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1" name="Google Shape;61;p9"/>
          <p:cNvSpPr txBox="1">
            <a:spLocks noGrp="1"/>
          </p:cNvSpPr>
          <p:nvPr>
            <p:ph type="body" idx="2"/>
          </p:nvPr>
        </p:nvSpPr>
        <p:spPr>
          <a:xfrm>
            <a:off x="4939500" y="724075"/>
            <a:ext cx="3491400" cy="36951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62" name="Google Shape;62;p9"/>
          <p:cNvSpPr/>
          <p:nvPr/>
        </p:nvSpPr>
        <p:spPr>
          <a:xfrm rot="10800000" flipH="1">
            <a:off x="7836575" y="-6"/>
            <a:ext cx="1307397" cy="688355"/>
          </a:xfrm>
          <a:custGeom>
            <a:avLst/>
            <a:gdLst/>
            <a:ahLst/>
            <a:cxnLst/>
            <a:rect l="l" t="t" r="r" b="b"/>
            <a:pathLst>
              <a:path w="38136" h="29948" extrusionOk="0">
                <a:moveTo>
                  <a:pt x="37163" y="0"/>
                </a:moveTo>
                <a:cubicBezTo>
                  <a:pt x="36732" y="0"/>
                  <a:pt x="36166" y="151"/>
                  <a:pt x="35481" y="658"/>
                </a:cubicBezTo>
                <a:cubicBezTo>
                  <a:pt x="33778" y="1908"/>
                  <a:pt x="33707" y="6147"/>
                  <a:pt x="31147" y="6992"/>
                </a:cubicBezTo>
                <a:cubicBezTo>
                  <a:pt x="30908" y="7072"/>
                  <a:pt x="30643" y="7108"/>
                  <a:pt x="30357" y="7108"/>
                </a:cubicBezTo>
                <a:cubicBezTo>
                  <a:pt x="28146" y="7108"/>
                  <a:pt x="24643" y="4988"/>
                  <a:pt x="21393" y="4988"/>
                </a:cubicBezTo>
                <a:cubicBezTo>
                  <a:pt x="20568" y="4988"/>
                  <a:pt x="19758" y="5125"/>
                  <a:pt x="18991" y="5468"/>
                </a:cubicBezTo>
                <a:cubicBezTo>
                  <a:pt x="14800" y="7337"/>
                  <a:pt x="16431" y="14755"/>
                  <a:pt x="13407" y="17934"/>
                </a:cubicBezTo>
                <a:cubicBezTo>
                  <a:pt x="10382" y="21113"/>
                  <a:pt x="8525" y="20803"/>
                  <a:pt x="4417" y="22351"/>
                </a:cubicBezTo>
                <a:cubicBezTo>
                  <a:pt x="416" y="23859"/>
                  <a:pt x="19" y="29638"/>
                  <a:pt x="1" y="29935"/>
                </a:cubicBezTo>
                <a:lnTo>
                  <a:pt x="38136" y="29935"/>
                </a:lnTo>
                <a:lnTo>
                  <a:pt x="38136" y="325"/>
                </a:lnTo>
                <a:cubicBezTo>
                  <a:pt x="38136" y="325"/>
                  <a:pt x="37795" y="0"/>
                  <a:pt x="37163" y="0"/>
                </a:cubicBezTo>
                <a:close/>
                <a:moveTo>
                  <a:pt x="0" y="29935"/>
                </a:moveTo>
                <a:lnTo>
                  <a:pt x="0" y="29947"/>
                </a:lnTo>
                <a:cubicBezTo>
                  <a:pt x="0" y="29947"/>
                  <a:pt x="0" y="29943"/>
                  <a:pt x="1" y="299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4"/>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5"/>
        <p:cNvGrpSpPr/>
        <p:nvPr/>
      </p:nvGrpSpPr>
      <p:grpSpPr>
        <a:xfrm>
          <a:off x="0" y="0"/>
          <a:ext cx="0" cy="0"/>
          <a:chOff x="0" y="0"/>
          <a:chExt cx="0" cy="0"/>
        </a:xfrm>
      </p:grpSpPr>
      <p:sp>
        <p:nvSpPr>
          <p:cNvPr id="76" name="Google Shape;76;p13"/>
          <p:cNvSpPr/>
          <p:nvPr/>
        </p:nvSpPr>
        <p:spPr>
          <a:xfrm>
            <a:off x="-83050" y="1228675"/>
            <a:ext cx="9309944" cy="3209964"/>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 name="Google Shape;77;p13"/>
          <p:cNvGrpSpPr/>
          <p:nvPr/>
        </p:nvGrpSpPr>
        <p:grpSpPr>
          <a:xfrm>
            <a:off x="-25" y="1390650"/>
            <a:ext cx="9144000" cy="3752700"/>
            <a:chOff x="-25" y="1390650"/>
            <a:chExt cx="9144000" cy="3752700"/>
          </a:xfrm>
        </p:grpSpPr>
        <p:sp>
          <p:nvSpPr>
            <p:cNvPr id="78" name="Google Shape;78;p13"/>
            <p:cNvSpPr/>
            <p:nvPr/>
          </p:nvSpPr>
          <p:spPr>
            <a:xfrm>
              <a:off x="-25" y="1390650"/>
              <a:ext cx="9143955" cy="3152727"/>
            </a:xfrm>
            <a:custGeom>
              <a:avLst/>
              <a:gdLst/>
              <a:ahLst/>
              <a:cxnLst/>
              <a:rect l="l" t="t" r="r" b="b"/>
              <a:pathLst>
                <a:path w="48078" h="17253" extrusionOk="0">
                  <a:moveTo>
                    <a:pt x="24551" y="0"/>
                  </a:moveTo>
                  <a:cubicBezTo>
                    <a:pt x="19562" y="0"/>
                    <a:pt x="12918" y="5739"/>
                    <a:pt x="7775" y="5942"/>
                  </a:cubicBezTo>
                  <a:cubicBezTo>
                    <a:pt x="7443" y="5956"/>
                    <a:pt x="7121" y="5962"/>
                    <a:pt x="6809" y="5962"/>
                  </a:cubicBezTo>
                  <a:cubicBezTo>
                    <a:pt x="2312" y="5962"/>
                    <a:pt x="0" y="4608"/>
                    <a:pt x="0" y="4608"/>
                  </a:cubicBezTo>
                  <a:lnTo>
                    <a:pt x="0" y="17253"/>
                  </a:lnTo>
                  <a:lnTo>
                    <a:pt x="48077" y="17253"/>
                  </a:lnTo>
                  <a:lnTo>
                    <a:pt x="48077" y="3727"/>
                  </a:lnTo>
                  <a:cubicBezTo>
                    <a:pt x="48077" y="3727"/>
                    <a:pt x="46378" y="2205"/>
                    <a:pt x="44452" y="2205"/>
                  </a:cubicBezTo>
                  <a:cubicBezTo>
                    <a:pt x="44320" y="2205"/>
                    <a:pt x="44187" y="2212"/>
                    <a:pt x="44053" y="2227"/>
                  </a:cubicBezTo>
                  <a:cubicBezTo>
                    <a:pt x="41970" y="2465"/>
                    <a:pt x="40076" y="4275"/>
                    <a:pt x="36278" y="4870"/>
                  </a:cubicBezTo>
                  <a:cubicBezTo>
                    <a:pt x="36082" y="4901"/>
                    <a:pt x="35888" y="4915"/>
                    <a:pt x="35696" y="4915"/>
                  </a:cubicBezTo>
                  <a:cubicBezTo>
                    <a:pt x="32171" y="4915"/>
                    <a:pt x="29282" y="0"/>
                    <a:pt x="245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3"/>
            <p:cNvSpPr/>
            <p:nvPr/>
          </p:nvSpPr>
          <p:spPr>
            <a:xfrm>
              <a:off x="-25" y="4210050"/>
              <a:ext cx="9144000" cy="933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 name="Google Shape;80;p13"/>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1" name="Google Shape;81;p13"/>
          <p:cNvSpPr txBox="1">
            <a:spLocks noGrp="1"/>
          </p:cNvSpPr>
          <p:nvPr>
            <p:ph type="title" idx="2" hasCustomPrompt="1"/>
          </p:nvPr>
        </p:nvSpPr>
        <p:spPr>
          <a:xfrm>
            <a:off x="1220324"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2" name="Google Shape;82;p13"/>
          <p:cNvSpPr txBox="1">
            <a:spLocks noGrp="1"/>
          </p:cNvSpPr>
          <p:nvPr>
            <p:ph type="subTitle" idx="1"/>
          </p:nvPr>
        </p:nvSpPr>
        <p:spPr>
          <a:xfrm>
            <a:off x="713100" y="3043200"/>
            <a:ext cx="1819800" cy="4482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Pangolin"/>
              <a:buNone/>
              <a:defRPr sz="1800" b="1">
                <a:latin typeface="Pangolin"/>
                <a:ea typeface="Pangolin"/>
                <a:cs typeface="Pangolin"/>
                <a:sym typeface="Pangolin"/>
              </a:defRPr>
            </a:lvl1pPr>
            <a:lvl2pPr lvl="1" algn="ctr">
              <a:spcBef>
                <a:spcPts val="0"/>
              </a:spcBef>
              <a:spcAft>
                <a:spcPts val="0"/>
              </a:spcAft>
              <a:buSzPts val="1800"/>
              <a:buNone/>
              <a:defRPr sz="1800" b="1"/>
            </a:lvl2pPr>
            <a:lvl3pPr lvl="2" algn="ctr">
              <a:spcBef>
                <a:spcPts val="0"/>
              </a:spcBef>
              <a:spcAft>
                <a:spcPts val="0"/>
              </a:spcAft>
              <a:buSzPts val="1800"/>
              <a:buNone/>
              <a:defRPr sz="1800" b="1"/>
            </a:lvl3pPr>
            <a:lvl4pPr lvl="3" algn="ctr">
              <a:spcBef>
                <a:spcPts val="0"/>
              </a:spcBef>
              <a:spcAft>
                <a:spcPts val="0"/>
              </a:spcAft>
              <a:buSzPts val="1800"/>
              <a:buNone/>
              <a:defRPr sz="1800" b="1"/>
            </a:lvl4pPr>
            <a:lvl5pPr lvl="4" algn="ctr">
              <a:spcBef>
                <a:spcPts val="0"/>
              </a:spcBef>
              <a:spcAft>
                <a:spcPts val="0"/>
              </a:spcAft>
              <a:buSzPts val="1800"/>
              <a:buNone/>
              <a:defRPr sz="1800" b="1"/>
            </a:lvl5pPr>
            <a:lvl6pPr lvl="5" algn="ctr">
              <a:spcBef>
                <a:spcPts val="0"/>
              </a:spcBef>
              <a:spcAft>
                <a:spcPts val="0"/>
              </a:spcAft>
              <a:buSzPts val="1800"/>
              <a:buNone/>
              <a:defRPr sz="1800" b="1"/>
            </a:lvl6pPr>
            <a:lvl7pPr lvl="6" algn="ctr">
              <a:spcBef>
                <a:spcPts val="0"/>
              </a:spcBef>
              <a:spcAft>
                <a:spcPts val="0"/>
              </a:spcAft>
              <a:buSzPts val="1800"/>
              <a:buNone/>
              <a:defRPr sz="1800" b="1"/>
            </a:lvl7pPr>
            <a:lvl8pPr lvl="7" algn="ctr">
              <a:spcBef>
                <a:spcPts val="0"/>
              </a:spcBef>
              <a:spcAft>
                <a:spcPts val="0"/>
              </a:spcAft>
              <a:buSzPts val="1800"/>
              <a:buNone/>
              <a:defRPr sz="1800" b="1"/>
            </a:lvl8pPr>
            <a:lvl9pPr lvl="8" algn="ctr">
              <a:spcBef>
                <a:spcPts val="0"/>
              </a:spcBef>
              <a:spcAft>
                <a:spcPts val="0"/>
              </a:spcAft>
              <a:buSzPts val="1800"/>
              <a:buNone/>
              <a:defRPr sz="1800" b="1"/>
            </a:lvl9pPr>
          </a:lstStyle>
          <a:p>
            <a:endParaRPr/>
          </a:p>
        </p:txBody>
      </p:sp>
      <p:sp>
        <p:nvSpPr>
          <p:cNvPr id="83" name="Google Shape;83;p13"/>
          <p:cNvSpPr txBox="1">
            <a:spLocks noGrp="1"/>
          </p:cNvSpPr>
          <p:nvPr>
            <p:ph type="subTitle" idx="3"/>
          </p:nvPr>
        </p:nvSpPr>
        <p:spPr>
          <a:xfrm>
            <a:off x="713100"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13"/>
          <p:cNvSpPr txBox="1">
            <a:spLocks noGrp="1"/>
          </p:cNvSpPr>
          <p:nvPr>
            <p:ph type="title" idx="4" hasCustomPrompt="1"/>
          </p:nvPr>
        </p:nvSpPr>
        <p:spPr>
          <a:xfrm>
            <a:off x="3185736"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5" name="Google Shape;85;p13"/>
          <p:cNvSpPr txBox="1">
            <a:spLocks noGrp="1"/>
          </p:cNvSpPr>
          <p:nvPr>
            <p:ph type="subTitle" idx="5"/>
          </p:nvPr>
        </p:nvSpPr>
        <p:spPr>
          <a:xfrm>
            <a:off x="2678513"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86" name="Google Shape;86;p13"/>
          <p:cNvSpPr txBox="1">
            <a:spLocks noGrp="1"/>
          </p:cNvSpPr>
          <p:nvPr>
            <p:ph type="subTitle" idx="6"/>
          </p:nvPr>
        </p:nvSpPr>
        <p:spPr>
          <a:xfrm>
            <a:off x="2678513"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7" name="Google Shape;87;p13"/>
          <p:cNvSpPr txBox="1">
            <a:spLocks noGrp="1"/>
          </p:cNvSpPr>
          <p:nvPr>
            <p:ph type="title" idx="7" hasCustomPrompt="1"/>
          </p:nvPr>
        </p:nvSpPr>
        <p:spPr>
          <a:xfrm>
            <a:off x="5151149"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88" name="Google Shape;88;p13"/>
          <p:cNvSpPr txBox="1">
            <a:spLocks noGrp="1"/>
          </p:cNvSpPr>
          <p:nvPr>
            <p:ph type="subTitle" idx="8"/>
          </p:nvPr>
        </p:nvSpPr>
        <p:spPr>
          <a:xfrm>
            <a:off x="4643925"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89" name="Google Shape;89;p13"/>
          <p:cNvSpPr txBox="1">
            <a:spLocks noGrp="1"/>
          </p:cNvSpPr>
          <p:nvPr>
            <p:ph type="subTitle" idx="9"/>
          </p:nvPr>
        </p:nvSpPr>
        <p:spPr>
          <a:xfrm>
            <a:off x="4643925"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90" name="Google Shape;90;p13"/>
          <p:cNvSpPr txBox="1">
            <a:spLocks noGrp="1"/>
          </p:cNvSpPr>
          <p:nvPr>
            <p:ph type="title" idx="13" hasCustomPrompt="1"/>
          </p:nvPr>
        </p:nvSpPr>
        <p:spPr>
          <a:xfrm>
            <a:off x="7116549" y="1840488"/>
            <a:ext cx="749700" cy="576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r>
              <a:t>xx%</a:t>
            </a:r>
          </a:p>
        </p:txBody>
      </p:sp>
      <p:sp>
        <p:nvSpPr>
          <p:cNvPr id="91" name="Google Shape;91;p13"/>
          <p:cNvSpPr txBox="1">
            <a:spLocks noGrp="1"/>
          </p:cNvSpPr>
          <p:nvPr>
            <p:ph type="subTitle" idx="14"/>
          </p:nvPr>
        </p:nvSpPr>
        <p:spPr>
          <a:xfrm>
            <a:off x="6609325" y="3043200"/>
            <a:ext cx="1819800" cy="448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Pangolin"/>
              <a:buNone/>
              <a:defRPr sz="1800" b="1">
                <a:latin typeface="Pangolin"/>
                <a:ea typeface="Pangolin"/>
                <a:cs typeface="Pangolin"/>
                <a:sym typeface="Pangolin"/>
              </a:defRPr>
            </a:lvl1pPr>
            <a:lvl2pPr lvl="1" algn="ctr" rtl="0">
              <a:spcBef>
                <a:spcPts val="0"/>
              </a:spcBef>
              <a:spcAft>
                <a:spcPts val="0"/>
              </a:spcAft>
              <a:buSzPts val="1800"/>
              <a:buNone/>
              <a:defRPr sz="1800" b="1"/>
            </a:lvl2pPr>
            <a:lvl3pPr lvl="2" algn="ctr" rtl="0">
              <a:spcBef>
                <a:spcPts val="0"/>
              </a:spcBef>
              <a:spcAft>
                <a:spcPts val="0"/>
              </a:spcAft>
              <a:buSzPts val="1800"/>
              <a:buNone/>
              <a:defRPr sz="1800" b="1"/>
            </a:lvl3pPr>
            <a:lvl4pPr lvl="3" algn="ctr" rtl="0">
              <a:spcBef>
                <a:spcPts val="0"/>
              </a:spcBef>
              <a:spcAft>
                <a:spcPts val="0"/>
              </a:spcAft>
              <a:buSzPts val="1800"/>
              <a:buNone/>
              <a:defRPr sz="1800" b="1"/>
            </a:lvl4pPr>
            <a:lvl5pPr lvl="4" algn="ctr" rtl="0">
              <a:spcBef>
                <a:spcPts val="0"/>
              </a:spcBef>
              <a:spcAft>
                <a:spcPts val="0"/>
              </a:spcAft>
              <a:buSzPts val="1800"/>
              <a:buNone/>
              <a:defRPr sz="1800" b="1"/>
            </a:lvl5pPr>
            <a:lvl6pPr lvl="5" algn="ctr" rtl="0">
              <a:spcBef>
                <a:spcPts val="0"/>
              </a:spcBef>
              <a:spcAft>
                <a:spcPts val="0"/>
              </a:spcAft>
              <a:buSzPts val="1800"/>
              <a:buNone/>
              <a:defRPr sz="1800" b="1"/>
            </a:lvl6pPr>
            <a:lvl7pPr lvl="6" algn="ctr" rtl="0">
              <a:spcBef>
                <a:spcPts val="0"/>
              </a:spcBef>
              <a:spcAft>
                <a:spcPts val="0"/>
              </a:spcAft>
              <a:buSzPts val="1800"/>
              <a:buNone/>
              <a:defRPr sz="1800" b="1"/>
            </a:lvl7pPr>
            <a:lvl8pPr lvl="7" algn="ctr" rtl="0">
              <a:spcBef>
                <a:spcPts val="0"/>
              </a:spcBef>
              <a:spcAft>
                <a:spcPts val="0"/>
              </a:spcAft>
              <a:buSzPts val="1800"/>
              <a:buNone/>
              <a:defRPr sz="1800" b="1"/>
            </a:lvl8pPr>
            <a:lvl9pPr lvl="8" algn="ctr" rtl="0">
              <a:spcBef>
                <a:spcPts val="0"/>
              </a:spcBef>
              <a:spcAft>
                <a:spcPts val="0"/>
              </a:spcAft>
              <a:buSzPts val="1800"/>
              <a:buNone/>
              <a:defRPr sz="1800" b="1"/>
            </a:lvl9pPr>
          </a:lstStyle>
          <a:p>
            <a:endParaRPr/>
          </a:p>
        </p:txBody>
      </p:sp>
      <p:sp>
        <p:nvSpPr>
          <p:cNvPr id="92" name="Google Shape;92;p13"/>
          <p:cNvSpPr txBox="1">
            <a:spLocks noGrp="1"/>
          </p:cNvSpPr>
          <p:nvPr>
            <p:ph type="subTitle" idx="15"/>
          </p:nvPr>
        </p:nvSpPr>
        <p:spPr>
          <a:xfrm>
            <a:off x="6609325" y="3390942"/>
            <a:ext cx="1819800" cy="9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1">
  <p:cSld name="ONE_COLUMN_TEXT_1">
    <p:spTree>
      <p:nvGrpSpPr>
        <p:cNvPr id="1" name="Shape 152"/>
        <p:cNvGrpSpPr/>
        <p:nvPr/>
      </p:nvGrpSpPr>
      <p:grpSpPr>
        <a:xfrm>
          <a:off x="0" y="0"/>
          <a:ext cx="0" cy="0"/>
          <a:chOff x="0" y="0"/>
          <a:chExt cx="0" cy="0"/>
        </a:xfrm>
      </p:grpSpPr>
      <p:sp>
        <p:nvSpPr>
          <p:cNvPr id="153" name="Google Shape;153;p25"/>
          <p:cNvSpPr/>
          <p:nvPr/>
        </p:nvSpPr>
        <p:spPr>
          <a:xfrm rot="5400000" flipH="1">
            <a:off x="3038784" y="-2012454"/>
            <a:ext cx="3066412" cy="9225819"/>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noFill/>
          <a:ln w="28575"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5"/>
          <p:cNvSpPr/>
          <p:nvPr/>
        </p:nvSpPr>
        <p:spPr>
          <a:xfrm rot="5400000" flipH="1">
            <a:off x="2573052" y="-1378248"/>
            <a:ext cx="3997891" cy="9146855"/>
          </a:xfrm>
          <a:custGeom>
            <a:avLst/>
            <a:gdLst/>
            <a:ahLst/>
            <a:cxnLst/>
            <a:rect l="l" t="t" r="r" b="b"/>
            <a:pathLst>
              <a:path w="42364" h="43268" extrusionOk="0">
                <a:moveTo>
                  <a:pt x="1" y="0"/>
                </a:moveTo>
                <a:lnTo>
                  <a:pt x="1" y="43267"/>
                </a:lnTo>
                <a:lnTo>
                  <a:pt x="42363" y="43267"/>
                </a:lnTo>
                <a:cubicBezTo>
                  <a:pt x="42363" y="43267"/>
                  <a:pt x="42268" y="37779"/>
                  <a:pt x="39006" y="33992"/>
                </a:cubicBezTo>
                <a:cubicBezTo>
                  <a:pt x="35767" y="30218"/>
                  <a:pt x="39351" y="28789"/>
                  <a:pt x="39875" y="23705"/>
                </a:cubicBezTo>
                <a:cubicBezTo>
                  <a:pt x="40375" y="18633"/>
                  <a:pt x="36958" y="18336"/>
                  <a:pt x="34470" y="14049"/>
                </a:cubicBezTo>
                <a:cubicBezTo>
                  <a:pt x="31981" y="9775"/>
                  <a:pt x="34041" y="0"/>
                  <a:pt x="34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txBox="1">
            <a:spLocks noGrp="1"/>
          </p:cNvSpPr>
          <p:nvPr>
            <p:ph type="title"/>
          </p:nvPr>
        </p:nvSpPr>
        <p:spPr>
          <a:xfrm>
            <a:off x="907277" y="2011375"/>
            <a:ext cx="3489600" cy="5577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 name="Google Shape;156;p25"/>
          <p:cNvSpPr txBox="1">
            <a:spLocks noGrp="1"/>
          </p:cNvSpPr>
          <p:nvPr>
            <p:ph type="subTitle" idx="1"/>
          </p:nvPr>
        </p:nvSpPr>
        <p:spPr>
          <a:xfrm>
            <a:off x="907300" y="2569025"/>
            <a:ext cx="3774300" cy="19209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Char char="●"/>
              <a:defRPr sz="1400"/>
            </a:lvl1pPr>
            <a:lvl2pPr lvl="1" rtl="0">
              <a:spcBef>
                <a:spcPts val="0"/>
              </a:spcBef>
              <a:spcAft>
                <a:spcPts val="0"/>
              </a:spcAft>
              <a:buSzPts val="1600"/>
              <a:buChar char="○"/>
              <a:defRPr sz="1600"/>
            </a:lvl2pPr>
            <a:lvl3pPr lvl="2" rtl="0">
              <a:spcBef>
                <a:spcPts val="0"/>
              </a:spcBef>
              <a:spcAft>
                <a:spcPts val="0"/>
              </a:spcAft>
              <a:buSzPts val="1600"/>
              <a:buChar char="■"/>
              <a:defRPr sz="1600"/>
            </a:lvl3pPr>
            <a:lvl4pPr lvl="3" rtl="0">
              <a:spcBef>
                <a:spcPts val="0"/>
              </a:spcBef>
              <a:spcAft>
                <a:spcPts val="0"/>
              </a:spcAft>
              <a:buSzPts val="1600"/>
              <a:buChar char="●"/>
              <a:defRPr sz="1600"/>
            </a:lvl4pPr>
            <a:lvl5pPr lvl="4" rtl="0">
              <a:spcBef>
                <a:spcPts val="0"/>
              </a:spcBef>
              <a:spcAft>
                <a:spcPts val="0"/>
              </a:spcAft>
              <a:buSzPts val="1600"/>
              <a:buChar char="○"/>
              <a:defRPr sz="1600"/>
            </a:lvl5pPr>
            <a:lvl6pPr lvl="5" rtl="0">
              <a:spcBef>
                <a:spcPts val="0"/>
              </a:spcBef>
              <a:spcAft>
                <a:spcPts val="0"/>
              </a:spcAft>
              <a:buSzPts val="1600"/>
              <a:buChar char="■"/>
              <a:defRPr sz="1600"/>
            </a:lvl6pPr>
            <a:lvl7pPr lvl="6" rtl="0">
              <a:spcBef>
                <a:spcPts val="0"/>
              </a:spcBef>
              <a:spcAft>
                <a:spcPts val="0"/>
              </a:spcAft>
              <a:buSzPts val="1600"/>
              <a:buChar char="●"/>
              <a:defRPr sz="1600"/>
            </a:lvl7pPr>
            <a:lvl8pPr lvl="7" rtl="0">
              <a:spcBef>
                <a:spcPts val="0"/>
              </a:spcBef>
              <a:spcAft>
                <a:spcPts val="0"/>
              </a:spcAft>
              <a:buSzPts val="1600"/>
              <a:buChar char="○"/>
              <a:defRPr sz="1600"/>
            </a:lvl8pPr>
            <a:lvl9pPr lvl="8" rtl="0">
              <a:spcBef>
                <a:spcPts val="0"/>
              </a:spcBef>
              <a:spcAft>
                <a:spcPts val="0"/>
              </a:spcAft>
              <a:buSzPts val="1600"/>
              <a:buChar char="■"/>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57"/>
        <p:cNvGrpSpPr/>
        <p:nvPr/>
      </p:nvGrpSpPr>
      <p:grpSpPr>
        <a:xfrm>
          <a:off x="0" y="0"/>
          <a:ext cx="0" cy="0"/>
          <a:chOff x="0" y="0"/>
          <a:chExt cx="0" cy="0"/>
        </a:xfrm>
      </p:grpSpPr>
      <p:sp>
        <p:nvSpPr>
          <p:cNvPr id="158" name="Google Shape;158;p26"/>
          <p:cNvSpPr/>
          <p:nvPr/>
        </p:nvSpPr>
        <p:spPr>
          <a:xfrm rot="10800000">
            <a:off x="5576635" y="2928208"/>
            <a:ext cx="3574798" cy="2226476"/>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rot="10800000">
            <a:off x="5673296" y="3007816"/>
            <a:ext cx="3498653" cy="2177609"/>
          </a:xfrm>
          <a:custGeom>
            <a:avLst/>
            <a:gdLst/>
            <a:ahLst/>
            <a:cxnLst/>
            <a:rect l="l" t="t" r="r" b="b"/>
            <a:pathLst>
              <a:path w="40828" h="24587" extrusionOk="0">
                <a:moveTo>
                  <a:pt x="1" y="0"/>
                </a:moveTo>
                <a:lnTo>
                  <a:pt x="1" y="12"/>
                </a:lnTo>
                <a:lnTo>
                  <a:pt x="1" y="24586"/>
                </a:lnTo>
                <a:cubicBezTo>
                  <a:pt x="1" y="24586"/>
                  <a:pt x="20777" y="24039"/>
                  <a:pt x="25778" y="15716"/>
                </a:cubicBezTo>
                <a:cubicBezTo>
                  <a:pt x="30779" y="7394"/>
                  <a:pt x="37518" y="8061"/>
                  <a:pt x="39173" y="5536"/>
                </a:cubicBezTo>
                <a:cubicBezTo>
                  <a:pt x="40827" y="3000"/>
                  <a:pt x="39577" y="0"/>
                  <a:pt x="39577" y="0"/>
                </a:cubicBezTo>
                <a:close/>
              </a:path>
            </a:pathLst>
          </a:custGeom>
          <a:noFill/>
          <a:ln w="28575" cap="flat" cmpd="sng">
            <a:solidFill>
              <a:schemeClr val="accent6"/>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314827" y="202077"/>
            <a:ext cx="2726143" cy="2726143"/>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txBox="1">
            <a:spLocks noGrp="1"/>
          </p:cNvSpPr>
          <p:nvPr>
            <p:ph type="title"/>
          </p:nvPr>
        </p:nvSpPr>
        <p:spPr>
          <a:xfrm>
            <a:off x="3310650" y="3810350"/>
            <a:ext cx="2522700" cy="4482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a:endParaRPr/>
          </a:p>
        </p:txBody>
      </p:sp>
      <p:sp>
        <p:nvSpPr>
          <p:cNvPr id="162" name="Google Shape;162;p26"/>
          <p:cNvSpPr txBox="1">
            <a:spLocks noGrp="1"/>
          </p:cNvSpPr>
          <p:nvPr>
            <p:ph type="subTitle" idx="1"/>
          </p:nvPr>
        </p:nvSpPr>
        <p:spPr>
          <a:xfrm>
            <a:off x="2124450" y="1476175"/>
            <a:ext cx="4892100" cy="198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Pangolin"/>
              <a:buNone/>
              <a:defRPr sz="2800">
                <a:latin typeface="Pangolin"/>
                <a:ea typeface="Pangolin"/>
                <a:cs typeface="Pangolin"/>
                <a:sym typeface="Pangolin"/>
              </a:defRPr>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1pPr>
            <a:lvl2pPr lvl="1">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2pPr>
            <a:lvl3pPr lvl="2">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3pPr>
            <a:lvl4pPr lvl="3">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4pPr>
            <a:lvl5pPr lvl="4">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5pPr>
            <a:lvl6pPr lvl="5">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6pPr>
            <a:lvl7pPr lvl="6">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7pPr>
            <a:lvl8pPr lvl="7">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8pPr>
            <a:lvl9pPr lvl="8">
              <a:spcBef>
                <a:spcPts val="0"/>
              </a:spcBef>
              <a:spcAft>
                <a:spcPts val="0"/>
              </a:spcAft>
              <a:buClr>
                <a:schemeClr val="dk1"/>
              </a:buClr>
              <a:buSzPts val="2800"/>
              <a:buFont typeface="Pangolin"/>
              <a:buNone/>
              <a:defRPr sz="2800" b="1">
                <a:solidFill>
                  <a:schemeClr val="dk1"/>
                </a:solidFill>
                <a:latin typeface="Pangolin"/>
                <a:ea typeface="Pangolin"/>
                <a:cs typeface="Pangolin"/>
                <a:sym typeface="Pangolin"/>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1pPr>
            <a:lvl2pPr marL="914400" lvl="1"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2pPr>
            <a:lvl3pPr marL="1371600" lvl="2"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3pPr>
            <a:lvl4pPr marL="1828800" lvl="3"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4pPr>
            <a:lvl5pPr marL="2286000" lvl="4"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5pPr>
            <a:lvl6pPr marL="2743200" lvl="5"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6pPr>
            <a:lvl7pPr marL="3200400" lvl="6"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7pPr>
            <a:lvl8pPr marL="3657600" lvl="7"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8pPr>
            <a:lvl9pPr marL="4114800" lvl="8" indent="-330200">
              <a:lnSpc>
                <a:spcPct val="100000"/>
              </a:lnSpc>
              <a:spcBef>
                <a:spcPts val="0"/>
              </a:spcBef>
              <a:spcAft>
                <a:spcPts val="0"/>
              </a:spcAft>
              <a:buClr>
                <a:schemeClr val="dk1"/>
              </a:buClr>
              <a:buSzPts val="1600"/>
              <a:buFont typeface="Baloo 2"/>
              <a:buChar char="■"/>
              <a:defRPr sz="1600">
                <a:solidFill>
                  <a:schemeClr val="dk1"/>
                </a:solidFill>
                <a:latin typeface="Baloo 2"/>
                <a:ea typeface="Baloo 2"/>
                <a:cs typeface="Baloo 2"/>
                <a:sym typeface="Baloo 2"/>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5" r:id="rId5"/>
    <p:sldLayoutId id="2147483658" r:id="rId6"/>
    <p:sldLayoutId id="2147483659" r:id="rId7"/>
    <p:sldLayoutId id="2147483671" r:id="rId8"/>
    <p:sldLayoutId id="2147483672" r:id="rId9"/>
    <p:sldLayoutId id="2147483687" r:id="rId10"/>
    <p:sldLayoutId id="2147483688" r:id="rId11"/>
    <p:sldLayoutId id="2147483697" r:id="rId12"/>
    <p:sldLayoutId id="2147483698" r:id="rId13"/>
    <p:sldLayoutId id="2147483699" r:id="rId14"/>
    <p:sldLayoutId id="214748370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aac"/><Relationship Id="rId1" Type="http://schemas.microsoft.com/office/2007/relationships/media" Target="../media/media1.aac"/><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6.jpeg"/></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hyperlink" Target="https://pxhere.com/en/photo/619782" TargetMode="External"/><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8.jpg"/></Relationships>
</file>

<file path=ppt/slides/_rels/slide2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3.xml"/><Relationship Id="rId1" Type="http://schemas.openxmlformats.org/officeDocument/2006/relationships/slideLayout" Target="../slideLayouts/slideLayout14.xml"/><Relationship Id="rId4" Type="http://schemas.openxmlformats.org/officeDocument/2006/relationships/image" Target="../media/image9.jpg"/></Relationships>
</file>

<file path=ppt/slides/_rels/slide2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2.xml"/><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microsoft.com/office/2007/relationships/hdphoto" Target="../media/hdphoto2.wdp"/><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AD35C-5110-01AC-48B1-FD2B1DCB4B93}"/>
              </a:ext>
            </a:extLst>
          </p:cNvPr>
          <p:cNvSpPr>
            <a:spLocks noGrp="1"/>
          </p:cNvSpPr>
          <p:nvPr>
            <p:ph type="title"/>
          </p:nvPr>
        </p:nvSpPr>
        <p:spPr/>
        <p:txBody>
          <a:bodyPr/>
          <a:lstStyle/>
          <a:p>
            <a:endParaRPr lang="hi-IN"/>
          </a:p>
        </p:txBody>
      </p:sp>
      <p:sp>
        <p:nvSpPr>
          <p:cNvPr id="3" name="Subtitle 2">
            <a:extLst>
              <a:ext uri="{FF2B5EF4-FFF2-40B4-BE49-F238E27FC236}">
                <a16:creationId xmlns:a16="http://schemas.microsoft.com/office/drawing/2014/main" id="{76034FDB-67C9-BBDB-B648-B683FE9DAE97}"/>
              </a:ext>
            </a:extLst>
          </p:cNvPr>
          <p:cNvSpPr>
            <a:spLocks noGrp="1"/>
          </p:cNvSpPr>
          <p:nvPr>
            <p:ph type="subTitle" idx="1"/>
          </p:nvPr>
        </p:nvSpPr>
        <p:spPr/>
        <p:txBody>
          <a:bodyPr/>
          <a:lstStyle/>
          <a:p>
            <a:endParaRPr lang="hi-IN"/>
          </a:p>
        </p:txBody>
      </p:sp>
      <p:sp>
        <p:nvSpPr>
          <p:cNvPr id="4" name="Subtitle 3">
            <a:extLst>
              <a:ext uri="{FF2B5EF4-FFF2-40B4-BE49-F238E27FC236}">
                <a16:creationId xmlns:a16="http://schemas.microsoft.com/office/drawing/2014/main" id="{B03CBBF2-8B0D-E3A8-DAA1-001E9794D5AF}"/>
              </a:ext>
            </a:extLst>
          </p:cNvPr>
          <p:cNvSpPr>
            <a:spLocks noGrp="1"/>
          </p:cNvSpPr>
          <p:nvPr>
            <p:ph type="subTitle" idx="2"/>
          </p:nvPr>
        </p:nvSpPr>
        <p:spPr/>
        <p:txBody>
          <a:bodyPr/>
          <a:lstStyle/>
          <a:p>
            <a:endParaRPr lang="hi-IN"/>
          </a:p>
        </p:txBody>
      </p:sp>
      <p:sp>
        <p:nvSpPr>
          <p:cNvPr id="5" name="Subtitle 4">
            <a:extLst>
              <a:ext uri="{FF2B5EF4-FFF2-40B4-BE49-F238E27FC236}">
                <a16:creationId xmlns:a16="http://schemas.microsoft.com/office/drawing/2014/main" id="{3422703C-41F4-2C37-FDD0-72621B6908A9}"/>
              </a:ext>
            </a:extLst>
          </p:cNvPr>
          <p:cNvSpPr>
            <a:spLocks noGrp="1"/>
          </p:cNvSpPr>
          <p:nvPr>
            <p:ph type="subTitle" idx="3"/>
          </p:nvPr>
        </p:nvSpPr>
        <p:spPr/>
        <p:txBody>
          <a:bodyPr/>
          <a:lstStyle/>
          <a:p>
            <a:endParaRPr lang="hi-IN"/>
          </a:p>
        </p:txBody>
      </p:sp>
      <p:sp>
        <p:nvSpPr>
          <p:cNvPr id="6" name="Subtitle 5">
            <a:extLst>
              <a:ext uri="{FF2B5EF4-FFF2-40B4-BE49-F238E27FC236}">
                <a16:creationId xmlns:a16="http://schemas.microsoft.com/office/drawing/2014/main" id="{590B04D3-DCEB-FEB8-9A5D-41E4F1FA3BF3}"/>
              </a:ext>
            </a:extLst>
          </p:cNvPr>
          <p:cNvSpPr>
            <a:spLocks noGrp="1"/>
          </p:cNvSpPr>
          <p:nvPr>
            <p:ph type="subTitle" idx="4"/>
          </p:nvPr>
        </p:nvSpPr>
        <p:spPr/>
        <p:txBody>
          <a:bodyPr/>
          <a:lstStyle/>
          <a:p>
            <a:endParaRPr lang="hi-IN"/>
          </a:p>
        </p:txBody>
      </p:sp>
      <p:pic>
        <p:nvPicPr>
          <p:cNvPr id="10" name="Picture 9">
            <a:extLst>
              <a:ext uri="{FF2B5EF4-FFF2-40B4-BE49-F238E27FC236}">
                <a16:creationId xmlns:a16="http://schemas.microsoft.com/office/drawing/2014/main" id="{85372A77-57BB-1EFF-5ABF-72242F0CB77D}"/>
              </a:ext>
            </a:extLst>
          </p:cNvPr>
          <p:cNvPicPr>
            <a:picLocks noChangeAspect="1"/>
          </p:cNvPicPr>
          <p:nvPr/>
        </p:nvPicPr>
        <p:blipFill>
          <a:blip r:embed="rId4"/>
          <a:stretch>
            <a:fillRect/>
          </a:stretch>
        </p:blipFill>
        <p:spPr>
          <a:xfrm>
            <a:off x="0" y="0"/>
            <a:ext cx="9144000" cy="5143500"/>
          </a:xfrm>
          <a:prstGeom prst="rect">
            <a:avLst/>
          </a:prstGeom>
        </p:spPr>
      </p:pic>
      <p:pic>
        <p:nvPicPr>
          <p:cNvPr id="13" name="93952_707873_707873__Circle_of_Life_-_Lennart_Floris_Schroot_-_AO-000537_-_Master_-_050122_-_BOV_-_ORG_-_2444">
            <a:hlinkClick r:id="" action="ppaction://media"/>
            <a:extLst>
              <a:ext uri="{FF2B5EF4-FFF2-40B4-BE49-F238E27FC236}">
                <a16:creationId xmlns:a16="http://schemas.microsoft.com/office/drawing/2014/main" id="{C5F38AFE-EF40-6637-05B7-1EF8826C05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364087" y="1879417"/>
            <a:ext cx="609600" cy="609600"/>
          </a:xfrm>
          <a:prstGeom prst="rect">
            <a:avLst/>
          </a:prstGeom>
        </p:spPr>
      </p:pic>
    </p:spTree>
    <p:extLst>
      <p:ext uri="{BB962C8B-B14F-4D97-AF65-F5344CB8AC3E}">
        <p14:creationId xmlns:p14="http://schemas.microsoft.com/office/powerpoint/2010/main" val="3834752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36364" numSld="999" showWhenStopped="0">
                <p:cTn id="7" repeatCount="indefinite"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7"/>
          <p:cNvSpPr/>
          <p:nvPr/>
        </p:nvSpPr>
        <p:spPr>
          <a:xfrm>
            <a:off x="-1" y="2963325"/>
            <a:ext cx="9144007"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dk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67"/>
          <p:cNvGrpSpPr/>
          <p:nvPr/>
        </p:nvGrpSpPr>
        <p:grpSpPr>
          <a:xfrm>
            <a:off x="3434377" y="3339448"/>
            <a:ext cx="2402654" cy="1615775"/>
            <a:chOff x="2793470" y="3159723"/>
            <a:chExt cx="2156200" cy="1615775"/>
          </a:xfrm>
        </p:grpSpPr>
        <p:sp>
          <p:nvSpPr>
            <p:cNvPr id="788" name="Google Shape;788;p67"/>
            <p:cNvSpPr/>
            <p:nvPr/>
          </p:nvSpPr>
          <p:spPr>
            <a:xfrm rot="45231">
              <a:off x="3122592" y="3319287"/>
              <a:ext cx="1801356" cy="1444822"/>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7"/>
            <p:cNvSpPr/>
            <p:nvPr/>
          </p:nvSpPr>
          <p:spPr>
            <a:xfrm rot="45231">
              <a:off x="2819192" y="3171112"/>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67"/>
          <p:cNvGrpSpPr/>
          <p:nvPr/>
        </p:nvGrpSpPr>
        <p:grpSpPr>
          <a:xfrm>
            <a:off x="5818417" y="1140864"/>
            <a:ext cx="2210477" cy="1579448"/>
            <a:chOff x="4498795" y="1305150"/>
            <a:chExt cx="2028147" cy="1579448"/>
          </a:xfrm>
        </p:grpSpPr>
        <p:sp>
          <p:nvSpPr>
            <p:cNvPr id="791" name="Google Shape;791;p67"/>
            <p:cNvSpPr/>
            <p:nvPr/>
          </p:nvSpPr>
          <p:spPr>
            <a:xfrm rot="45139">
              <a:off x="4881522" y="1315384"/>
              <a:ext cx="1622240" cy="1301031"/>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7"/>
            <p:cNvSpPr/>
            <p:nvPr/>
          </p:nvSpPr>
          <p:spPr>
            <a:xfrm rot="45231">
              <a:off x="4524517" y="1428387"/>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67"/>
          <p:cNvGrpSpPr/>
          <p:nvPr/>
        </p:nvGrpSpPr>
        <p:grpSpPr>
          <a:xfrm>
            <a:off x="998042" y="1093150"/>
            <a:ext cx="2156162" cy="1683000"/>
            <a:chOff x="1088636" y="1245544"/>
            <a:chExt cx="1975050" cy="1683000"/>
          </a:xfrm>
        </p:grpSpPr>
        <p:sp>
          <p:nvSpPr>
            <p:cNvPr id="794" name="Google Shape;794;p67"/>
            <p:cNvSpPr/>
            <p:nvPr/>
          </p:nvSpPr>
          <p:spPr>
            <a:xfrm rot="-211261">
              <a:off x="1246235" y="1300703"/>
              <a:ext cx="1802503" cy="1445184"/>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7"/>
            <p:cNvSpPr/>
            <p:nvPr/>
          </p:nvSpPr>
          <p:spPr>
            <a:xfrm rot="-211261">
              <a:off x="1103585" y="1428203"/>
              <a:ext cx="1802503" cy="1445184"/>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Difficult Words:</a:t>
            </a:r>
            <a:endParaRPr dirty="0"/>
          </a:p>
        </p:txBody>
      </p:sp>
      <p:sp>
        <p:nvSpPr>
          <p:cNvPr id="797" name="Google Shape;797;p67"/>
          <p:cNvSpPr txBox="1"/>
          <p:nvPr/>
        </p:nvSpPr>
        <p:spPr>
          <a:xfrm>
            <a:off x="1231263" y="134425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Diverged</a:t>
            </a:r>
            <a:endParaRPr sz="1800" b="1" dirty="0">
              <a:solidFill>
                <a:schemeClr val="dk1"/>
              </a:solidFill>
              <a:latin typeface="Pangolin"/>
              <a:ea typeface="Pangolin"/>
              <a:cs typeface="Pangolin"/>
              <a:sym typeface="Pangolin"/>
            </a:endParaRPr>
          </a:p>
        </p:txBody>
      </p:sp>
      <p:sp>
        <p:nvSpPr>
          <p:cNvPr id="798" name="Google Shape;798;p67"/>
          <p:cNvSpPr txBox="1"/>
          <p:nvPr/>
        </p:nvSpPr>
        <p:spPr>
          <a:xfrm>
            <a:off x="1089425" y="1701017"/>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separated and took a different direction</a:t>
            </a:r>
            <a:endParaRPr sz="1600" dirty="0">
              <a:solidFill>
                <a:schemeClr val="dk1"/>
              </a:solidFill>
              <a:latin typeface="Baloo 2"/>
              <a:ea typeface="Baloo 2"/>
              <a:cs typeface="Baloo 2"/>
              <a:sym typeface="Baloo 2"/>
            </a:endParaRPr>
          </a:p>
        </p:txBody>
      </p:sp>
      <p:sp>
        <p:nvSpPr>
          <p:cNvPr id="799" name="Google Shape;799;p67"/>
          <p:cNvSpPr txBox="1"/>
          <p:nvPr/>
        </p:nvSpPr>
        <p:spPr>
          <a:xfrm>
            <a:off x="3701926" y="344162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Yellow Wood</a:t>
            </a:r>
            <a:endParaRPr sz="1800" b="1" dirty="0">
              <a:solidFill>
                <a:schemeClr val="dk1"/>
              </a:solidFill>
              <a:latin typeface="Pangolin"/>
              <a:ea typeface="Pangolin"/>
              <a:cs typeface="Pangolin"/>
              <a:sym typeface="Pangolin"/>
            </a:endParaRPr>
          </a:p>
        </p:txBody>
      </p:sp>
      <p:sp>
        <p:nvSpPr>
          <p:cNvPr id="800" name="Google Shape;800;p67"/>
          <p:cNvSpPr txBox="1"/>
          <p:nvPr/>
        </p:nvSpPr>
        <p:spPr>
          <a:xfrm>
            <a:off x="3560026" y="3798390"/>
            <a:ext cx="1848300" cy="9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600" dirty="0">
                <a:solidFill>
                  <a:schemeClr val="dk1"/>
                </a:solidFill>
                <a:latin typeface="Baloo 2"/>
                <a:ea typeface="Baloo 2"/>
                <a:cs typeface="Baloo 2"/>
                <a:sym typeface="Baloo 2"/>
              </a:rPr>
              <a:t> a forest with decomposing leaves</a:t>
            </a:r>
            <a:endParaRPr sz="1600" dirty="0">
              <a:solidFill>
                <a:schemeClr val="dk1"/>
              </a:solidFill>
              <a:latin typeface="Baloo 2"/>
              <a:ea typeface="Baloo 2"/>
              <a:cs typeface="Baloo 2"/>
              <a:sym typeface="Baloo 2"/>
            </a:endParaRPr>
          </a:p>
        </p:txBody>
      </p:sp>
      <p:sp>
        <p:nvSpPr>
          <p:cNvPr id="801" name="Google Shape;801;p67"/>
          <p:cNvSpPr txBox="1"/>
          <p:nvPr/>
        </p:nvSpPr>
        <p:spPr>
          <a:xfrm>
            <a:off x="6055926" y="1332365"/>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Undergrowth</a:t>
            </a:r>
            <a:endParaRPr sz="1800" b="1" dirty="0">
              <a:solidFill>
                <a:schemeClr val="dk1"/>
              </a:solidFill>
              <a:latin typeface="Pangolin"/>
              <a:ea typeface="Pangolin"/>
              <a:cs typeface="Pangolin"/>
              <a:sym typeface="Pangolin"/>
            </a:endParaRPr>
          </a:p>
        </p:txBody>
      </p:sp>
      <p:sp>
        <p:nvSpPr>
          <p:cNvPr id="802" name="Google Shape;802;p67"/>
          <p:cNvSpPr txBox="1"/>
          <p:nvPr/>
        </p:nvSpPr>
        <p:spPr>
          <a:xfrm>
            <a:off x="5914038" y="1689132"/>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dense growth of plants and bushes means the forest</a:t>
            </a:r>
            <a:endParaRPr sz="1600" dirty="0">
              <a:solidFill>
                <a:schemeClr val="dk1"/>
              </a:solidFill>
              <a:latin typeface="Baloo 2"/>
              <a:ea typeface="Baloo 2"/>
              <a:cs typeface="Baloo 2"/>
              <a:sym typeface="Baloo 2"/>
            </a:endParaRPr>
          </a:p>
        </p:txBody>
      </p:sp>
      <p:sp>
        <p:nvSpPr>
          <p:cNvPr id="805" name="Google Shape;805;p67"/>
          <p:cNvSpPr/>
          <p:nvPr/>
        </p:nvSpPr>
        <p:spPr>
          <a:xfrm>
            <a:off x="1898365"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67"/>
          <p:cNvSpPr/>
          <p:nvPr/>
        </p:nvSpPr>
        <p:spPr>
          <a:xfrm>
            <a:off x="4369028"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7" name="Google Shape;807;p67"/>
          <p:cNvSpPr/>
          <p:nvPr/>
        </p:nvSpPr>
        <p:spPr>
          <a:xfrm>
            <a:off x="6838176" y="2973068"/>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09" name="Google Shape;809;p67"/>
          <p:cNvGrpSpPr/>
          <p:nvPr/>
        </p:nvGrpSpPr>
        <p:grpSpPr>
          <a:xfrm>
            <a:off x="783206" y="1165550"/>
            <a:ext cx="613895" cy="521910"/>
            <a:chOff x="1168000" y="1750950"/>
            <a:chExt cx="405425" cy="344700"/>
          </a:xfrm>
        </p:grpSpPr>
        <p:sp>
          <p:nvSpPr>
            <p:cNvPr id="810" name="Google Shape;810;p67"/>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7"/>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7"/>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7"/>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7"/>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7"/>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7"/>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67"/>
          <p:cNvGrpSpPr/>
          <p:nvPr/>
        </p:nvGrpSpPr>
        <p:grpSpPr>
          <a:xfrm rot="-755994">
            <a:off x="7544887" y="972188"/>
            <a:ext cx="596498" cy="572731"/>
            <a:chOff x="3885600" y="2960625"/>
            <a:chExt cx="470600" cy="451850"/>
          </a:xfrm>
        </p:grpSpPr>
        <p:sp>
          <p:nvSpPr>
            <p:cNvPr id="818" name="Google Shape;818;p67"/>
            <p:cNvSpPr/>
            <p:nvPr/>
          </p:nvSpPr>
          <p:spPr>
            <a:xfrm>
              <a:off x="3895725" y="3066575"/>
              <a:ext cx="446500" cy="206900"/>
            </a:xfrm>
            <a:custGeom>
              <a:avLst/>
              <a:gdLst/>
              <a:ahLst/>
              <a:cxnLst/>
              <a:rect l="l" t="t" r="r" b="b"/>
              <a:pathLst>
                <a:path w="17860" h="8276" extrusionOk="0">
                  <a:moveTo>
                    <a:pt x="11049" y="8109"/>
                  </a:moveTo>
                  <a:lnTo>
                    <a:pt x="11049" y="7287"/>
                  </a:lnTo>
                  <a:cubicBezTo>
                    <a:pt x="11037" y="6871"/>
                    <a:pt x="10930" y="6740"/>
                    <a:pt x="10549" y="6704"/>
                  </a:cubicBezTo>
                  <a:cubicBezTo>
                    <a:pt x="9620" y="6644"/>
                    <a:pt x="8703" y="6609"/>
                    <a:pt x="7775" y="6573"/>
                  </a:cubicBezTo>
                  <a:cubicBezTo>
                    <a:pt x="7322" y="6561"/>
                    <a:pt x="7120" y="6763"/>
                    <a:pt x="7060" y="7216"/>
                  </a:cubicBezTo>
                  <a:cubicBezTo>
                    <a:pt x="7049" y="7406"/>
                    <a:pt x="7025" y="7585"/>
                    <a:pt x="7001" y="7835"/>
                  </a:cubicBezTo>
                  <a:cubicBezTo>
                    <a:pt x="6679" y="7871"/>
                    <a:pt x="6382" y="7930"/>
                    <a:pt x="6072" y="7942"/>
                  </a:cubicBezTo>
                  <a:cubicBezTo>
                    <a:pt x="4489" y="8002"/>
                    <a:pt x="2929" y="7918"/>
                    <a:pt x="1381" y="7704"/>
                  </a:cubicBezTo>
                  <a:cubicBezTo>
                    <a:pt x="95" y="7525"/>
                    <a:pt x="226" y="7382"/>
                    <a:pt x="143" y="6347"/>
                  </a:cubicBezTo>
                  <a:cubicBezTo>
                    <a:pt x="0" y="4608"/>
                    <a:pt x="95" y="2870"/>
                    <a:pt x="262" y="1132"/>
                  </a:cubicBezTo>
                  <a:cubicBezTo>
                    <a:pt x="274" y="929"/>
                    <a:pt x="310" y="739"/>
                    <a:pt x="393" y="572"/>
                  </a:cubicBezTo>
                  <a:cubicBezTo>
                    <a:pt x="560" y="251"/>
                    <a:pt x="845" y="60"/>
                    <a:pt x="1226" y="60"/>
                  </a:cubicBezTo>
                  <a:cubicBezTo>
                    <a:pt x="2119" y="60"/>
                    <a:pt x="3012" y="1"/>
                    <a:pt x="3893" y="60"/>
                  </a:cubicBezTo>
                  <a:cubicBezTo>
                    <a:pt x="4786" y="120"/>
                    <a:pt x="5667" y="72"/>
                    <a:pt x="6560" y="36"/>
                  </a:cubicBezTo>
                  <a:cubicBezTo>
                    <a:pt x="6798" y="24"/>
                    <a:pt x="7049" y="24"/>
                    <a:pt x="7287" y="60"/>
                  </a:cubicBezTo>
                  <a:cubicBezTo>
                    <a:pt x="9061" y="239"/>
                    <a:pt x="10847" y="120"/>
                    <a:pt x="12621" y="132"/>
                  </a:cubicBezTo>
                  <a:cubicBezTo>
                    <a:pt x="13466" y="144"/>
                    <a:pt x="14323" y="60"/>
                    <a:pt x="15180" y="60"/>
                  </a:cubicBezTo>
                  <a:cubicBezTo>
                    <a:pt x="15728" y="60"/>
                    <a:pt x="16288" y="132"/>
                    <a:pt x="16847" y="203"/>
                  </a:cubicBezTo>
                  <a:cubicBezTo>
                    <a:pt x="17514" y="298"/>
                    <a:pt x="17740" y="548"/>
                    <a:pt x="17776" y="1251"/>
                  </a:cubicBezTo>
                  <a:cubicBezTo>
                    <a:pt x="17824" y="2060"/>
                    <a:pt x="17859" y="2882"/>
                    <a:pt x="17859" y="3703"/>
                  </a:cubicBezTo>
                  <a:cubicBezTo>
                    <a:pt x="17859" y="4334"/>
                    <a:pt x="17836" y="5001"/>
                    <a:pt x="17788" y="5632"/>
                  </a:cubicBezTo>
                  <a:cubicBezTo>
                    <a:pt x="17752" y="6109"/>
                    <a:pt x="17657" y="6609"/>
                    <a:pt x="17562" y="7085"/>
                  </a:cubicBezTo>
                  <a:cubicBezTo>
                    <a:pt x="17466" y="7454"/>
                    <a:pt x="17157" y="7644"/>
                    <a:pt x="16800" y="7716"/>
                  </a:cubicBezTo>
                  <a:cubicBezTo>
                    <a:pt x="14954" y="8133"/>
                    <a:pt x="13073" y="8275"/>
                    <a:pt x="11192" y="8204"/>
                  </a:cubicBezTo>
                  <a:cubicBezTo>
                    <a:pt x="11168" y="8180"/>
                    <a:pt x="11156" y="8168"/>
                    <a:pt x="11049" y="8109"/>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7"/>
            <p:cNvSpPr/>
            <p:nvPr/>
          </p:nvSpPr>
          <p:spPr>
            <a:xfrm>
              <a:off x="3910300" y="3268975"/>
              <a:ext cx="403950" cy="127425"/>
            </a:xfrm>
            <a:custGeom>
              <a:avLst/>
              <a:gdLst/>
              <a:ahLst/>
              <a:cxnLst/>
              <a:rect l="l" t="t" r="r" b="b"/>
              <a:pathLst>
                <a:path w="16158" h="5097" extrusionOk="0">
                  <a:moveTo>
                    <a:pt x="48" y="1"/>
                  </a:moveTo>
                  <a:cubicBezTo>
                    <a:pt x="2239" y="191"/>
                    <a:pt x="4310" y="406"/>
                    <a:pt x="6454" y="251"/>
                  </a:cubicBezTo>
                  <a:cubicBezTo>
                    <a:pt x="6466" y="572"/>
                    <a:pt x="6477" y="846"/>
                    <a:pt x="6489" y="1132"/>
                  </a:cubicBezTo>
                  <a:cubicBezTo>
                    <a:pt x="6513" y="1311"/>
                    <a:pt x="6489" y="1489"/>
                    <a:pt x="6525" y="1644"/>
                  </a:cubicBezTo>
                  <a:cubicBezTo>
                    <a:pt x="6585" y="1965"/>
                    <a:pt x="6787" y="2144"/>
                    <a:pt x="7108" y="2156"/>
                  </a:cubicBezTo>
                  <a:cubicBezTo>
                    <a:pt x="7835" y="2168"/>
                    <a:pt x="8561" y="2180"/>
                    <a:pt x="9299" y="2168"/>
                  </a:cubicBezTo>
                  <a:cubicBezTo>
                    <a:pt x="9502" y="2168"/>
                    <a:pt x="9716" y="2096"/>
                    <a:pt x="9906" y="2049"/>
                  </a:cubicBezTo>
                  <a:cubicBezTo>
                    <a:pt x="10192" y="1977"/>
                    <a:pt x="10347" y="1799"/>
                    <a:pt x="10383" y="1501"/>
                  </a:cubicBezTo>
                  <a:cubicBezTo>
                    <a:pt x="10406" y="1191"/>
                    <a:pt x="10454" y="894"/>
                    <a:pt x="10502" y="572"/>
                  </a:cubicBezTo>
                  <a:cubicBezTo>
                    <a:pt x="12371" y="441"/>
                    <a:pt x="14216" y="299"/>
                    <a:pt x="16098" y="156"/>
                  </a:cubicBezTo>
                  <a:cubicBezTo>
                    <a:pt x="16110" y="263"/>
                    <a:pt x="16157" y="358"/>
                    <a:pt x="16133" y="453"/>
                  </a:cubicBezTo>
                  <a:lnTo>
                    <a:pt x="15871" y="4251"/>
                  </a:lnTo>
                  <a:cubicBezTo>
                    <a:pt x="15860" y="4370"/>
                    <a:pt x="15836" y="4490"/>
                    <a:pt x="15812" y="4609"/>
                  </a:cubicBezTo>
                  <a:cubicBezTo>
                    <a:pt x="15693" y="4978"/>
                    <a:pt x="15562" y="5085"/>
                    <a:pt x="15169" y="5073"/>
                  </a:cubicBezTo>
                  <a:cubicBezTo>
                    <a:pt x="13502" y="5037"/>
                    <a:pt x="11823" y="5013"/>
                    <a:pt x="10156" y="5001"/>
                  </a:cubicBezTo>
                  <a:cubicBezTo>
                    <a:pt x="9823" y="5001"/>
                    <a:pt x="9502" y="5037"/>
                    <a:pt x="9156" y="5037"/>
                  </a:cubicBezTo>
                  <a:cubicBezTo>
                    <a:pt x="8120" y="5061"/>
                    <a:pt x="7073" y="5097"/>
                    <a:pt x="6037" y="5085"/>
                  </a:cubicBezTo>
                  <a:cubicBezTo>
                    <a:pt x="4763" y="5073"/>
                    <a:pt x="3489" y="5025"/>
                    <a:pt x="2227" y="4954"/>
                  </a:cubicBezTo>
                  <a:cubicBezTo>
                    <a:pt x="1691" y="4918"/>
                    <a:pt x="1155" y="4835"/>
                    <a:pt x="631" y="4728"/>
                  </a:cubicBezTo>
                  <a:cubicBezTo>
                    <a:pt x="227" y="4656"/>
                    <a:pt x="0" y="4394"/>
                    <a:pt x="24" y="3954"/>
                  </a:cubicBezTo>
                  <a:cubicBezTo>
                    <a:pt x="36" y="3430"/>
                    <a:pt x="36" y="2906"/>
                    <a:pt x="48" y="2394"/>
                  </a:cubicBezTo>
                  <a:cubicBezTo>
                    <a:pt x="48" y="1977"/>
                    <a:pt x="60" y="1561"/>
                    <a:pt x="60" y="1144"/>
                  </a:cubicBezTo>
                  <a:cubicBezTo>
                    <a:pt x="48" y="787"/>
                    <a:pt x="48" y="406"/>
                    <a:pt x="48" y="1"/>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7"/>
            <p:cNvSpPr/>
            <p:nvPr/>
          </p:nvSpPr>
          <p:spPr>
            <a:xfrm>
              <a:off x="4051675" y="2974900"/>
              <a:ext cx="155700" cy="84250"/>
            </a:xfrm>
            <a:custGeom>
              <a:avLst/>
              <a:gdLst/>
              <a:ahLst/>
              <a:cxnLst/>
              <a:rect l="l" t="t" r="r" b="b"/>
              <a:pathLst>
                <a:path w="6228" h="3370" extrusionOk="0">
                  <a:moveTo>
                    <a:pt x="5144" y="3263"/>
                  </a:moveTo>
                  <a:cubicBezTo>
                    <a:pt x="5132" y="3072"/>
                    <a:pt x="5132" y="2870"/>
                    <a:pt x="5097" y="2668"/>
                  </a:cubicBezTo>
                  <a:cubicBezTo>
                    <a:pt x="5073" y="2346"/>
                    <a:pt x="5049" y="2036"/>
                    <a:pt x="4990" y="1727"/>
                  </a:cubicBezTo>
                  <a:cubicBezTo>
                    <a:pt x="4894" y="1286"/>
                    <a:pt x="4597" y="1024"/>
                    <a:pt x="4144" y="1013"/>
                  </a:cubicBezTo>
                  <a:cubicBezTo>
                    <a:pt x="3513" y="1001"/>
                    <a:pt x="2894" y="1001"/>
                    <a:pt x="2275" y="1013"/>
                  </a:cubicBezTo>
                  <a:cubicBezTo>
                    <a:pt x="1799" y="1024"/>
                    <a:pt x="1584" y="1251"/>
                    <a:pt x="1537" y="1727"/>
                  </a:cubicBezTo>
                  <a:cubicBezTo>
                    <a:pt x="1513" y="2084"/>
                    <a:pt x="1525" y="2453"/>
                    <a:pt x="1513" y="2834"/>
                  </a:cubicBezTo>
                  <a:lnTo>
                    <a:pt x="1513" y="3263"/>
                  </a:lnTo>
                  <a:cubicBezTo>
                    <a:pt x="1072" y="3370"/>
                    <a:pt x="691" y="3299"/>
                    <a:pt x="287" y="3287"/>
                  </a:cubicBezTo>
                  <a:cubicBezTo>
                    <a:pt x="96" y="3287"/>
                    <a:pt x="1" y="3156"/>
                    <a:pt x="1" y="2977"/>
                  </a:cubicBezTo>
                  <a:cubicBezTo>
                    <a:pt x="25" y="2322"/>
                    <a:pt x="1" y="1655"/>
                    <a:pt x="96" y="1001"/>
                  </a:cubicBezTo>
                  <a:cubicBezTo>
                    <a:pt x="168" y="417"/>
                    <a:pt x="644" y="48"/>
                    <a:pt x="1287" y="36"/>
                  </a:cubicBezTo>
                  <a:cubicBezTo>
                    <a:pt x="2227" y="1"/>
                    <a:pt x="3156" y="1"/>
                    <a:pt x="4097" y="36"/>
                  </a:cubicBezTo>
                  <a:cubicBezTo>
                    <a:pt x="4561" y="48"/>
                    <a:pt x="5025" y="155"/>
                    <a:pt x="5478" y="274"/>
                  </a:cubicBezTo>
                  <a:cubicBezTo>
                    <a:pt x="5990" y="393"/>
                    <a:pt x="6168" y="596"/>
                    <a:pt x="6192" y="1108"/>
                  </a:cubicBezTo>
                  <a:cubicBezTo>
                    <a:pt x="6228" y="1703"/>
                    <a:pt x="6228" y="2275"/>
                    <a:pt x="6216" y="2870"/>
                  </a:cubicBezTo>
                  <a:cubicBezTo>
                    <a:pt x="6192" y="3310"/>
                    <a:pt x="6121" y="3334"/>
                    <a:pt x="5692" y="3334"/>
                  </a:cubicBezTo>
                  <a:lnTo>
                    <a:pt x="5323" y="3334"/>
                  </a:lnTo>
                  <a:cubicBezTo>
                    <a:pt x="5275" y="3322"/>
                    <a:pt x="5228" y="3287"/>
                    <a:pt x="5144" y="32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7"/>
            <p:cNvSpPr/>
            <p:nvPr/>
          </p:nvSpPr>
          <p:spPr>
            <a:xfrm>
              <a:off x="4077575" y="3242500"/>
              <a:ext cx="86350" cy="70550"/>
            </a:xfrm>
            <a:custGeom>
              <a:avLst/>
              <a:gdLst/>
              <a:ahLst/>
              <a:cxnLst/>
              <a:rect l="l" t="t" r="r" b="b"/>
              <a:pathLst>
                <a:path w="3454" h="2822" extrusionOk="0">
                  <a:moveTo>
                    <a:pt x="310" y="2762"/>
                  </a:moveTo>
                  <a:cubicBezTo>
                    <a:pt x="1" y="1893"/>
                    <a:pt x="96" y="1072"/>
                    <a:pt x="203" y="238"/>
                  </a:cubicBezTo>
                  <a:cubicBezTo>
                    <a:pt x="239" y="48"/>
                    <a:pt x="382" y="0"/>
                    <a:pt x="548" y="0"/>
                  </a:cubicBezTo>
                  <a:cubicBezTo>
                    <a:pt x="858" y="0"/>
                    <a:pt x="1179" y="0"/>
                    <a:pt x="1489" y="12"/>
                  </a:cubicBezTo>
                  <a:cubicBezTo>
                    <a:pt x="1989" y="48"/>
                    <a:pt x="2477" y="84"/>
                    <a:pt x="2989" y="131"/>
                  </a:cubicBezTo>
                  <a:cubicBezTo>
                    <a:pt x="3108" y="143"/>
                    <a:pt x="3215" y="203"/>
                    <a:pt x="3346" y="250"/>
                  </a:cubicBezTo>
                  <a:cubicBezTo>
                    <a:pt x="3454" y="965"/>
                    <a:pt x="3334" y="1643"/>
                    <a:pt x="3263" y="2334"/>
                  </a:cubicBezTo>
                  <a:cubicBezTo>
                    <a:pt x="3227" y="2572"/>
                    <a:pt x="3061" y="2727"/>
                    <a:pt x="2846" y="2739"/>
                  </a:cubicBezTo>
                  <a:cubicBezTo>
                    <a:pt x="2013" y="2822"/>
                    <a:pt x="1156" y="2810"/>
                    <a:pt x="310" y="2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7"/>
            <p:cNvSpPr/>
            <p:nvPr/>
          </p:nvSpPr>
          <p:spPr>
            <a:xfrm>
              <a:off x="3885600" y="2960625"/>
              <a:ext cx="470600" cy="451850"/>
            </a:xfrm>
            <a:custGeom>
              <a:avLst/>
              <a:gdLst/>
              <a:ahLst/>
              <a:cxnLst/>
              <a:rect l="l" t="t" r="r" b="b"/>
              <a:pathLst>
                <a:path w="18824" h="18074" extrusionOk="0">
                  <a:moveTo>
                    <a:pt x="18812" y="7120"/>
                  </a:moveTo>
                  <a:cubicBezTo>
                    <a:pt x="18800" y="6572"/>
                    <a:pt x="18776" y="5858"/>
                    <a:pt x="18705" y="5132"/>
                  </a:cubicBezTo>
                  <a:cubicBezTo>
                    <a:pt x="18633" y="4382"/>
                    <a:pt x="18217" y="3965"/>
                    <a:pt x="17431" y="3858"/>
                  </a:cubicBezTo>
                  <a:cubicBezTo>
                    <a:pt x="16669" y="3762"/>
                    <a:pt x="15847" y="3667"/>
                    <a:pt x="15014" y="3667"/>
                  </a:cubicBezTo>
                  <a:cubicBezTo>
                    <a:pt x="14573" y="3667"/>
                    <a:pt x="14133" y="3703"/>
                    <a:pt x="13740" y="3762"/>
                  </a:cubicBezTo>
                  <a:lnTo>
                    <a:pt x="13680" y="3762"/>
                  </a:lnTo>
                  <a:cubicBezTo>
                    <a:pt x="13621" y="3762"/>
                    <a:pt x="13561" y="3739"/>
                    <a:pt x="13502" y="3739"/>
                  </a:cubicBezTo>
                  <a:lnTo>
                    <a:pt x="13454" y="3739"/>
                  </a:lnTo>
                  <a:lnTo>
                    <a:pt x="13454" y="3584"/>
                  </a:lnTo>
                  <a:lnTo>
                    <a:pt x="13454" y="2965"/>
                  </a:lnTo>
                  <a:cubicBezTo>
                    <a:pt x="13454" y="2869"/>
                    <a:pt x="13442" y="2750"/>
                    <a:pt x="13442" y="2643"/>
                  </a:cubicBezTo>
                  <a:cubicBezTo>
                    <a:pt x="13419" y="2191"/>
                    <a:pt x="13407" y="1750"/>
                    <a:pt x="13347" y="1286"/>
                  </a:cubicBezTo>
                  <a:cubicBezTo>
                    <a:pt x="13288" y="822"/>
                    <a:pt x="12990" y="488"/>
                    <a:pt x="12526" y="333"/>
                  </a:cubicBezTo>
                  <a:lnTo>
                    <a:pt x="12407" y="286"/>
                  </a:lnTo>
                  <a:cubicBezTo>
                    <a:pt x="12037" y="167"/>
                    <a:pt x="11668" y="48"/>
                    <a:pt x="11275" y="36"/>
                  </a:cubicBezTo>
                  <a:cubicBezTo>
                    <a:pt x="10644" y="0"/>
                    <a:pt x="10013" y="0"/>
                    <a:pt x="9251" y="0"/>
                  </a:cubicBezTo>
                  <a:lnTo>
                    <a:pt x="8501" y="0"/>
                  </a:lnTo>
                  <a:lnTo>
                    <a:pt x="8061" y="0"/>
                  </a:lnTo>
                  <a:cubicBezTo>
                    <a:pt x="6930" y="0"/>
                    <a:pt x="6120" y="833"/>
                    <a:pt x="6120" y="1976"/>
                  </a:cubicBezTo>
                  <a:lnTo>
                    <a:pt x="6120" y="3179"/>
                  </a:lnTo>
                  <a:lnTo>
                    <a:pt x="6120" y="3667"/>
                  </a:lnTo>
                  <a:cubicBezTo>
                    <a:pt x="5858" y="3739"/>
                    <a:pt x="5644" y="3762"/>
                    <a:pt x="5441" y="3762"/>
                  </a:cubicBezTo>
                  <a:cubicBezTo>
                    <a:pt x="5322" y="3762"/>
                    <a:pt x="5227" y="3762"/>
                    <a:pt x="5120" y="3739"/>
                  </a:cubicBezTo>
                  <a:lnTo>
                    <a:pt x="4929" y="3739"/>
                  </a:lnTo>
                  <a:cubicBezTo>
                    <a:pt x="4215" y="3727"/>
                    <a:pt x="3477" y="3715"/>
                    <a:pt x="2762" y="3703"/>
                  </a:cubicBezTo>
                  <a:cubicBezTo>
                    <a:pt x="2429" y="3703"/>
                    <a:pt x="2084" y="3679"/>
                    <a:pt x="1739" y="3679"/>
                  </a:cubicBezTo>
                  <a:lnTo>
                    <a:pt x="1715" y="3679"/>
                  </a:lnTo>
                  <a:cubicBezTo>
                    <a:pt x="857" y="3679"/>
                    <a:pt x="167" y="4382"/>
                    <a:pt x="119" y="5227"/>
                  </a:cubicBezTo>
                  <a:cubicBezTo>
                    <a:pt x="107" y="5501"/>
                    <a:pt x="84" y="5751"/>
                    <a:pt x="72" y="6013"/>
                  </a:cubicBezTo>
                  <a:cubicBezTo>
                    <a:pt x="48" y="6346"/>
                    <a:pt x="24" y="6667"/>
                    <a:pt x="12" y="7013"/>
                  </a:cubicBezTo>
                  <a:cubicBezTo>
                    <a:pt x="0" y="8203"/>
                    <a:pt x="0" y="9501"/>
                    <a:pt x="12" y="11097"/>
                  </a:cubicBezTo>
                  <a:cubicBezTo>
                    <a:pt x="12" y="11466"/>
                    <a:pt x="72" y="11894"/>
                    <a:pt x="441" y="12192"/>
                  </a:cubicBezTo>
                  <a:cubicBezTo>
                    <a:pt x="441" y="12192"/>
                    <a:pt x="476" y="12240"/>
                    <a:pt x="488" y="12418"/>
                  </a:cubicBezTo>
                  <a:cubicBezTo>
                    <a:pt x="500" y="12585"/>
                    <a:pt x="500" y="12763"/>
                    <a:pt x="488" y="12918"/>
                  </a:cubicBezTo>
                  <a:lnTo>
                    <a:pt x="488" y="13085"/>
                  </a:lnTo>
                  <a:cubicBezTo>
                    <a:pt x="488" y="13573"/>
                    <a:pt x="488" y="14049"/>
                    <a:pt x="476" y="14549"/>
                  </a:cubicBezTo>
                  <a:cubicBezTo>
                    <a:pt x="476" y="14871"/>
                    <a:pt x="465" y="15216"/>
                    <a:pt x="465" y="15538"/>
                  </a:cubicBezTo>
                  <a:cubicBezTo>
                    <a:pt x="465" y="15942"/>
                    <a:pt x="441" y="16335"/>
                    <a:pt x="441" y="16728"/>
                  </a:cubicBezTo>
                  <a:cubicBezTo>
                    <a:pt x="441" y="17109"/>
                    <a:pt x="607" y="17371"/>
                    <a:pt x="917" y="17490"/>
                  </a:cubicBezTo>
                  <a:cubicBezTo>
                    <a:pt x="977" y="17526"/>
                    <a:pt x="1036" y="17538"/>
                    <a:pt x="1096" y="17574"/>
                  </a:cubicBezTo>
                  <a:cubicBezTo>
                    <a:pt x="1298" y="17645"/>
                    <a:pt x="1477" y="17728"/>
                    <a:pt x="1679" y="17764"/>
                  </a:cubicBezTo>
                  <a:cubicBezTo>
                    <a:pt x="2167" y="17836"/>
                    <a:pt x="2751" y="17919"/>
                    <a:pt x="3358" y="17955"/>
                  </a:cubicBezTo>
                  <a:cubicBezTo>
                    <a:pt x="4787" y="18014"/>
                    <a:pt x="5965" y="18038"/>
                    <a:pt x="7084" y="18038"/>
                  </a:cubicBezTo>
                  <a:lnTo>
                    <a:pt x="7108" y="18038"/>
                  </a:lnTo>
                  <a:cubicBezTo>
                    <a:pt x="7846" y="18038"/>
                    <a:pt x="8585" y="18014"/>
                    <a:pt x="9299" y="17978"/>
                  </a:cubicBezTo>
                  <a:cubicBezTo>
                    <a:pt x="9549" y="17967"/>
                    <a:pt x="9811" y="17967"/>
                    <a:pt x="10061" y="17955"/>
                  </a:cubicBezTo>
                  <a:cubicBezTo>
                    <a:pt x="10549" y="17943"/>
                    <a:pt x="11037" y="17919"/>
                    <a:pt x="11573" y="17919"/>
                  </a:cubicBezTo>
                  <a:cubicBezTo>
                    <a:pt x="13145" y="17919"/>
                    <a:pt x="14704" y="18002"/>
                    <a:pt x="16062" y="18074"/>
                  </a:cubicBezTo>
                  <a:lnTo>
                    <a:pt x="16205" y="18074"/>
                  </a:lnTo>
                  <a:cubicBezTo>
                    <a:pt x="16859" y="18074"/>
                    <a:pt x="17169" y="17800"/>
                    <a:pt x="17324" y="17133"/>
                  </a:cubicBezTo>
                  <a:cubicBezTo>
                    <a:pt x="17371" y="16943"/>
                    <a:pt x="17395" y="16716"/>
                    <a:pt x="17407" y="16431"/>
                  </a:cubicBezTo>
                  <a:cubicBezTo>
                    <a:pt x="17443" y="15919"/>
                    <a:pt x="17467" y="15407"/>
                    <a:pt x="17502" y="14883"/>
                  </a:cubicBezTo>
                  <a:cubicBezTo>
                    <a:pt x="17550" y="14216"/>
                    <a:pt x="17574" y="13549"/>
                    <a:pt x="17621" y="12894"/>
                  </a:cubicBezTo>
                  <a:cubicBezTo>
                    <a:pt x="17633" y="12621"/>
                    <a:pt x="17693" y="12418"/>
                    <a:pt x="17931" y="12240"/>
                  </a:cubicBezTo>
                  <a:cubicBezTo>
                    <a:pt x="18169" y="12061"/>
                    <a:pt x="18383" y="11751"/>
                    <a:pt x="18455" y="11430"/>
                  </a:cubicBezTo>
                  <a:cubicBezTo>
                    <a:pt x="18610" y="10799"/>
                    <a:pt x="18705" y="10180"/>
                    <a:pt x="18753" y="9608"/>
                  </a:cubicBezTo>
                  <a:cubicBezTo>
                    <a:pt x="18824" y="8799"/>
                    <a:pt x="18824" y="8049"/>
                    <a:pt x="18812" y="7120"/>
                  </a:cubicBezTo>
                  <a:close/>
                  <a:moveTo>
                    <a:pt x="16705" y="16573"/>
                  </a:moveTo>
                  <a:cubicBezTo>
                    <a:pt x="16693" y="16693"/>
                    <a:pt x="16681" y="16800"/>
                    <a:pt x="16645" y="16895"/>
                  </a:cubicBezTo>
                  <a:cubicBezTo>
                    <a:pt x="16562" y="17193"/>
                    <a:pt x="16467" y="17252"/>
                    <a:pt x="16169" y="17252"/>
                  </a:cubicBezTo>
                  <a:lnTo>
                    <a:pt x="14597" y="17228"/>
                  </a:lnTo>
                  <a:cubicBezTo>
                    <a:pt x="13454" y="17216"/>
                    <a:pt x="12287" y="17181"/>
                    <a:pt x="11144" y="17181"/>
                  </a:cubicBezTo>
                  <a:lnTo>
                    <a:pt x="11097" y="17181"/>
                  </a:lnTo>
                  <a:cubicBezTo>
                    <a:pt x="10918" y="17181"/>
                    <a:pt x="10740" y="17193"/>
                    <a:pt x="10573" y="17216"/>
                  </a:cubicBezTo>
                  <a:cubicBezTo>
                    <a:pt x="10430" y="17228"/>
                    <a:pt x="10299" y="17228"/>
                    <a:pt x="10144" y="17240"/>
                  </a:cubicBezTo>
                  <a:cubicBezTo>
                    <a:pt x="9918" y="17240"/>
                    <a:pt x="9680" y="17252"/>
                    <a:pt x="9466" y="17252"/>
                  </a:cubicBezTo>
                  <a:cubicBezTo>
                    <a:pt x="8835" y="17276"/>
                    <a:pt x="8192" y="17288"/>
                    <a:pt x="7573" y="17288"/>
                  </a:cubicBezTo>
                  <a:lnTo>
                    <a:pt x="7025" y="17288"/>
                  </a:lnTo>
                  <a:cubicBezTo>
                    <a:pt x="5799" y="17276"/>
                    <a:pt x="4525" y="17228"/>
                    <a:pt x="3215" y="17157"/>
                  </a:cubicBezTo>
                  <a:cubicBezTo>
                    <a:pt x="2679" y="17121"/>
                    <a:pt x="2143" y="17038"/>
                    <a:pt x="1631" y="16943"/>
                  </a:cubicBezTo>
                  <a:cubicBezTo>
                    <a:pt x="1286" y="16883"/>
                    <a:pt x="1131" y="16681"/>
                    <a:pt x="1143" y="16323"/>
                  </a:cubicBezTo>
                  <a:cubicBezTo>
                    <a:pt x="1155" y="15931"/>
                    <a:pt x="1155" y="15526"/>
                    <a:pt x="1167" y="15145"/>
                  </a:cubicBezTo>
                  <a:lnTo>
                    <a:pt x="1167" y="14752"/>
                  </a:lnTo>
                  <a:cubicBezTo>
                    <a:pt x="1167" y="14335"/>
                    <a:pt x="1191" y="13918"/>
                    <a:pt x="1191" y="13502"/>
                  </a:cubicBezTo>
                  <a:lnTo>
                    <a:pt x="1191" y="12752"/>
                  </a:lnTo>
                  <a:lnTo>
                    <a:pt x="1191" y="12525"/>
                  </a:lnTo>
                  <a:lnTo>
                    <a:pt x="1643" y="12573"/>
                  </a:lnTo>
                  <a:cubicBezTo>
                    <a:pt x="3096" y="12704"/>
                    <a:pt x="4441" y="12823"/>
                    <a:pt x="5846" y="12823"/>
                  </a:cubicBezTo>
                  <a:cubicBezTo>
                    <a:pt x="6346" y="12823"/>
                    <a:pt x="6822" y="12811"/>
                    <a:pt x="7299" y="12775"/>
                  </a:cubicBezTo>
                  <a:lnTo>
                    <a:pt x="7334" y="13490"/>
                  </a:lnTo>
                  <a:lnTo>
                    <a:pt x="7334" y="13656"/>
                  </a:lnTo>
                  <a:cubicBezTo>
                    <a:pt x="7334" y="13776"/>
                    <a:pt x="7334" y="13906"/>
                    <a:pt x="7370" y="14037"/>
                  </a:cubicBezTo>
                  <a:cubicBezTo>
                    <a:pt x="7442" y="14430"/>
                    <a:pt x="7704" y="14657"/>
                    <a:pt x="8073" y="14668"/>
                  </a:cubicBezTo>
                  <a:cubicBezTo>
                    <a:pt x="8632" y="14680"/>
                    <a:pt x="9204" y="14692"/>
                    <a:pt x="9799" y="14692"/>
                  </a:cubicBezTo>
                  <a:lnTo>
                    <a:pt x="10275" y="14692"/>
                  </a:lnTo>
                  <a:cubicBezTo>
                    <a:pt x="10478" y="14692"/>
                    <a:pt x="10668" y="14633"/>
                    <a:pt x="10847" y="14597"/>
                  </a:cubicBezTo>
                  <a:lnTo>
                    <a:pt x="10930" y="14561"/>
                  </a:lnTo>
                  <a:cubicBezTo>
                    <a:pt x="11275" y="14478"/>
                    <a:pt x="11490" y="14240"/>
                    <a:pt x="11514" y="13883"/>
                  </a:cubicBezTo>
                  <a:cubicBezTo>
                    <a:pt x="11549" y="13668"/>
                    <a:pt x="11573" y="13466"/>
                    <a:pt x="11585" y="13252"/>
                  </a:cubicBezTo>
                  <a:cubicBezTo>
                    <a:pt x="11609" y="13192"/>
                    <a:pt x="11609" y="13133"/>
                    <a:pt x="11621" y="13085"/>
                  </a:cubicBezTo>
                  <a:cubicBezTo>
                    <a:pt x="13407" y="12954"/>
                    <a:pt x="15181" y="12823"/>
                    <a:pt x="16967" y="12692"/>
                  </a:cubicBezTo>
                  <a:cubicBezTo>
                    <a:pt x="16979" y="12728"/>
                    <a:pt x="16979" y="12775"/>
                    <a:pt x="16979" y="12823"/>
                  </a:cubicBezTo>
                  <a:cubicBezTo>
                    <a:pt x="16895" y="13883"/>
                    <a:pt x="16812" y="15085"/>
                    <a:pt x="16705" y="16573"/>
                  </a:cubicBezTo>
                  <a:close/>
                  <a:moveTo>
                    <a:pt x="8025" y="11585"/>
                  </a:moveTo>
                  <a:lnTo>
                    <a:pt x="8025" y="11525"/>
                  </a:lnTo>
                  <a:cubicBezTo>
                    <a:pt x="8025" y="11478"/>
                    <a:pt x="8037" y="11418"/>
                    <a:pt x="8216" y="11418"/>
                  </a:cubicBezTo>
                  <a:lnTo>
                    <a:pt x="8454" y="11418"/>
                  </a:lnTo>
                  <a:cubicBezTo>
                    <a:pt x="8656" y="11418"/>
                    <a:pt x="8894" y="11418"/>
                    <a:pt x="9132" y="11442"/>
                  </a:cubicBezTo>
                  <a:cubicBezTo>
                    <a:pt x="9597" y="11466"/>
                    <a:pt x="10085" y="11501"/>
                    <a:pt x="10632" y="11549"/>
                  </a:cubicBezTo>
                  <a:cubicBezTo>
                    <a:pt x="10692" y="11549"/>
                    <a:pt x="10752" y="11585"/>
                    <a:pt x="10835" y="11609"/>
                  </a:cubicBezTo>
                  <a:cubicBezTo>
                    <a:pt x="10847" y="11609"/>
                    <a:pt x="10859" y="11632"/>
                    <a:pt x="10859" y="11632"/>
                  </a:cubicBezTo>
                  <a:cubicBezTo>
                    <a:pt x="10918" y="12180"/>
                    <a:pt x="10859" y="12740"/>
                    <a:pt x="10799" y="13287"/>
                  </a:cubicBezTo>
                  <a:cubicBezTo>
                    <a:pt x="10787" y="13383"/>
                    <a:pt x="10775" y="13490"/>
                    <a:pt x="10775" y="13597"/>
                  </a:cubicBezTo>
                  <a:cubicBezTo>
                    <a:pt x="10740" y="13823"/>
                    <a:pt x="10561" y="13859"/>
                    <a:pt x="10490" y="13883"/>
                  </a:cubicBezTo>
                  <a:cubicBezTo>
                    <a:pt x="10097" y="13918"/>
                    <a:pt x="9668" y="13942"/>
                    <a:pt x="9192" y="13942"/>
                  </a:cubicBezTo>
                  <a:cubicBezTo>
                    <a:pt x="8787" y="13942"/>
                    <a:pt x="8394" y="13918"/>
                    <a:pt x="8073" y="13906"/>
                  </a:cubicBezTo>
                  <a:cubicBezTo>
                    <a:pt x="7858" y="13121"/>
                    <a:pt x="7930" y="12371"/>
                    <a:pt x="8025" y="11585"/>
                  </a:cubicBezTo>
                  <a:close/>
                  <a:moveTo>
                    <a:pt x="12466" y="12287"/>
                  </a:moveTo>
                  <a:cubicBezTo>
                    <a:pt x="12180" y="12287"/>
                    <a:pt x="11906" y="12287"/>
                    <a:pt x="11621" y="12275"/>
                  </a:cubicBezTo>
                  <a:cubicBezTo>
                    <a:pt x="11621" y="12275"/>
                    <a:pt x="11609" y="12252"/>
                    <a:pt x="11585" y="12252"/>
                  </a:cubicBezTo>
                  <a:lnTo>
                    <a:pt x="11585" y="12097"/>
                  </a:lnTo>
                  <a:lnTo>
                    <a:pt x="11585" y="11513"/>
                  </a:lnTo>
                  <a:cubicBezTo>
                    <a:pt x="11573" y="11097"/>
                    <a:pt x="11466" y="10811"/>
                    <a:pt x="10954" y="10787"/>
                  </a:cubicBezTo>
                  <a:cubicBezTo>
                    <a:pt x="9954" y="10728"/>
                    <a:pt x="9049" y="10668"/>
                    <a:pt x="8180" y="10644"/>
                  </a:cubicBezTo>
                  <a:lnTo>
                    <a:pt x="8144" y="10644"/>
                  </a:lnTo>
                  <a:cubicBezTo>
                    <a:pt x="7644" y="10644"/>
                    <a:pt x="7394" y="10906"/>
                    <a:pt x="7334" y="11418"/>
                  </a:cubicBezTo>
                  <a:lnTo>
                    <a:pt x="7275" y="11930"/>
                  </a:lnTo>
                  <a:cubicBezTo>
                    <a:pt x="7215" y="11942"/>
                    <a:pt x="7156" y="11942"/>
                    <a:pt x="7096" y="11954"/>
                  </a:cubicBezTo>
                  <a:cubicBezTo>
                    <a:pt x="6882" y="11990"/>
                    <a:pt x="6680" y="12013"/>
                    <a:pt x="6465" y="12013"/>
                  </a:cubicBezTo>
                  <a:cubicBezTo>
                    <a:pt x="6132" y="12037"/>
                    <a:pt x="5787" y="12037"/>
                    <a:pt x="5453" y="12037"/>
                  </a:cubicBezTo>
                  <a:cubicBezTo>
                    <a:pt x="4263" y="12037"/>
                    <a:pt x="3036" y="11942"/>
                    <a:pt x="1810" y="11763"/>
                  </a:cubicBezTo>
                  <a:cubicBezTo>
                    <a:pt x="786" y="11620"/>
                    <a:pt x="786" y="11573"/>
                    <a:pt x="726" y="10847"/>
                  </a:cubicBezTo>
                  <a:cubicBezTo>
                    <a:pt x="726" y="10751"/>
                    <a:pt x="715" y="10668"/>
                    <a:pt x="715" y="10561"/>
                  </a:cubicBezTo>
                  <a:cubicBezTo>
                    <a:pt x="560" y="8715"/>
                    <a:pt x="679" y="6894"/>
                    <a:pt x="834" y="5370"/>
                  </a:cubicBezTo>
                  <a:cubicBezTo>
                    <a:pt x="846" y="5203"/>
                    <a:pt x="869" y="5013"/>
                    <a:pt x="953" y="4858"/>
                  </a:cubicBezTo>
                  <a:cubicBezTo>
                    <a:pt x="1096" y="4560"/>
                    <a:pt x="1322" y="4429"/>
                    <a:pt x="1643" y="4429"/>
                  </a:cubicBezTo>
                  <a:lnTo>
                    <a:pt x="1739" y="4429"/>
                  </a:lnTo>
                  <a:cubicBezTo>
                    <a:pt x="2024" y="4429"/>
                    <a:pt x="2298" y="4429"/>
                    <a:pt x="2584" y="4417"/>
                  </a:cubicBezTo>
                  <a:cubicBezTo>
                    <a:pt x="2870" y="4417"/>
                    <a:pt x="3155" y="4393"/>
                    <a:pt x="3417" y="4393"/>
                  </a:cubicBezTo>
                  <a:cubicBezTo>
                    <a:pt x="3763" y="4393"/>
                    <a:pt x="4025" y="4417"/>
                    <a:pt x="4298" y="4429"/>
                  </a:cubicBezTo>
                  <a:cubicBezTo>
                    <a:pt x="4596" y="4441"/>
                    <a:pt x="4906" y="4453"/>
                    <a:pt x="5251" y="4453"/>
                  </a:cubicBezTo>
                  <a:cubicBezTo>
                    <a:pt x="5739" y="4453"/>
                    <a:pt x="6227" y="4441"/>
                    <a:pt x="6703" y="4429"/>
                  </a:cubicBezTo>
                  <a:lnTo>
                    <a:pt x="6977" y="4417"/>
                  </a:lnTo>
                  <a:cubicBezTo>
                    <a:pt x="7096" y="4417"/>
                    <a:pt x="7215" y="4393"/>
                    <a:pt x="7346" y="4393"/>
                  </a:cubicBezTo>
                  <a:cubicBezTo>
                    <a:pt x="7477" y="4393"/>
                    <a:pt x="7584" y="4393"/>
                    <a:pt x="7692" y="4417"/>
                  </a:cubicBezTo>
                  <a:cubicBezTo>
                    <a:pt x="8394" y="4489"/>
                    <a:pt x="9132" y="4512"/>
                    <a:pt x="10085" y="4512"/>
                  </a:cubicBezTo>
                  <a:cubicBezTo>
                    <a:pt x="10502" y="4512"/>
                    <a:pt x="10930" y="4512"/>
                    <a:pt x="11347" y="4501"/>
                  </a:cubicBezTo>
                  <a:cubicBezTo>
                    <a:pt x="11764" y="4501"/>
                    <a:pt x="12204" y="4489"/>
                    <a:pt x="12621" y="4489"/>
                  </a:cubicBezTo>
                  <a:lnTo>
                    <a:pt x="13014" y="4489"/>
                  </a:lnTo>
                  <a:lnTo>
                    <a:pt x="13133" y="4489"/>
                  </a:lnTo>
                  <a:cubicBezTo>
                    <a:pt x="13538" y="4489"/>
                    <a:pt x="13942" y="4477"/>
                    <a:pt x="14323" y="4453"/>
                  </a:cubicBezTo>
                  <a:cubicBezTo>
                    <a:pt x="14716" y="4441"/>
                    <a:pt x="15121" y="4429"/>
                    <a:pt x="15502" y="4429"/>
                  </a:cubicBezTo>
                  <a:lnTo>
                    <a:pt x="15574" y="4429"/>
                  </a:lnTo>
                  <a:cubicBezTo>
                    <a:pt x="16109" y="4429"/>
                    <a:pt x="16633" y="4501"/>
                    <a:pt x="17229" y="4572"/>
                  </a:cubicBezTo>
                  <a:cubicBezTo>
                    <a:pt x="17824" y="4655"/>
                    <a:pt x="18002" y="4846"/>
                    <a:pt x="18050" y="5465"/>
                  </a:cubicBezTo>
                  <a:cubicBezTo>
                    <a:pt x="18098" y="6215"/>
                    <a:pt x="18122" y="7013"/>
                    <a:pt x="18122" y="7906"/>
                  </a:cubicBezTo>
                  <a:cubicBezTo>
                    <a:pt x="18122" y="8656"/>
                    <a:pt x="18110" y="9263"/>
                    <a:pt x="18062" y="9835"/>
                  </a:cubicBezTo>
                  <a:cubicBezTo>
                    <a:pt x="18038" y="10263"/>
                    <a:pt x="17955" y="10704"/>
                    <a:pt x="17824" y="11239"/>
                  </a:cubicBezTo>
                  <a:cubicBezTo>
                    <a:pt x="17764" y="11513"/>
                    <a:pt x="17538" y="11692"/>
                    <a:pt x="17181" y="11775"/>
                  </a:cubicBezTo>
                  <a:cubicBezTo>
                    <a:pt x="15669" y="12121"/>
                    <a:pt x="14097" y="12287"/>
                    <a:pt x="12466" y="12287"/>
                  </a:cubicBezTo>
                  <a:close/>
                  <a:moveTo>
                    <a:pt x="11073" y="3739"/>
                  </a:moveTo>
                  <a:lnTo>
                    <a:pt x="11002" y="3739"/>
                  </a:lnTo>
                  <a:cubicBezTo>
                    <a:pt x="10883" y="3762"/>
                    <a:pt x="10775" y="3762"/>
                    <a:pt x="10656" y="3762"/>
                  </a:cubicBezTo>
                  <a:lnTo>
                    <a:pt x="10121" y="3762"/>
                  </a:lnTo>
                  <a:cubicBezTo>
                    <a:pt x="9763" y="3762"/>
                    <a:pt x="9370" y="3762"/>
                    <a:pt x="8989" y="3739"/>
                  </a:cubicBezTo>
                  <a:cubicBezTo>
                    <a:pt x="8704" y="3727"/>
                    <a:pt x="8692" y="3715"/>
                    <a:pt x="8680" y="3441"/>
                  </a:cubicBezTo>
                  <a:cubicBezTo>
                    <a:pt x="8656" y="3131"/>
                    <a:pt x="8680" y="2822"/>
                    <a:pt x="8692" y="2512"/>
                  </a:cubicBezTo>
                  <a:lnTo>
                    <a:pt x="8692" y="2417"/>
                  </a:lnTo>
                  <a:cubicBezTo>
                    <a:pt x="8704" y="2226"/>
                    <a:pt x="8811" y="2191"/>
                    <a:pt x="8918" y="2191"/>
                  </a:cubicBezTo>
                  <a:lnTo>
                    <a:pt x="9335" y="2191"/>
                  </a:lnTo>
                  <a:lnTo>
                    <a:pt x="9894" y="2191"/>
                  </a:lnTo>
                  <a:cubicBezTo>
                    <a:pt x="10144" y="2191"/>
                    <a:pt x="10371" y="2191"/>
                    <a:pt x="10561" y="2215"/>
                  </a:cubicBezTo>
                  <a:cubicBezTo>
                    <a:pt x="10918" y="2226"/>
                    <a:pt x="11037" y="2346"/>
                    <a:pt x="11085" y="2727"/>
                  </a:cubicBezTo>
                  <a:lnTo>
                    <a:pt x="11085" y="2762"/>
                  </a:lnTo>
                  <a:cubicBezTo>
                    <a:pt x="11156" y="3108"/>
                    <a:pt x="11192" y="3429"/>
                    <a:pt x="11073" y="3739"/>
                  </a:cubicBezTo>
                  <a:close/>
                  <a:moveTo>
                    <a:pt x="12704" y="3429"/>
                  </a:moveTo>
                  <a:cubicBezTo>
                    <a:pt x="12692" y="3739"/>
                    <a:pt x="12692" y="3739"/>
                    <a:pt x="12335" y="3762"/>
                  </a:cubicBezTo>
                  <a:lnTo>
                    <a:pt x="12204" y="3762"/>
                  </a:lnTo>
                  <a:lnTo>
                    <a:pt x="11978" y="3762"/>
                  </a:lnTo>
                  <a:cubicBezTo>
                    <a:pt x="11966" y="3762"/>
                    <a:pt x="11942" y="3739"/>
                    <a:pt x="11918" y="3739"/>
                  </a:cubicBezTo>
                  <a:lnTo>
                    <a:pt x="11918" y="3655"/>
                  </a:lnTo>
                  <a:cubicBezTo>
                    <a:pt x="11918" y="3524"/>
                    <a:pt x="11906" y="3369"/>
                    <a:pt x="11883" y="3239"/>
                  </a:cubicBezTo>
                  <a:cubicBezTo>
                    <a:pt x="11883" y="3167"/>
                    <a:pt x="11871" y="3084"/>
                    <a:pt x="11871" y="3000"/>
                  </a:cubicBezTo>
                  <a:cubicBezTo>
                    <a:pt x="11859" y="2762"/>
                    <a:pt x="11835" y="2524"/>
                    <a:pt x="11787" y="2286"/>
                  </a:cubicBezTo>
                  <a:cubicBezTo>
                    <a:pt x="11668" y="1774"/>
                    <a:pt x="11311" y="1464"/>
                    <a:pt x="10799" y="1464"/>
                  </a:cubicBezTo>
                  <a:cubicBezTo>
                    <a:pt x="10478" y="1453"/>
                    <a:pt x="10144" y="1453"/>
                    <a:pt x="9835" y="1453"/>
                  </a:cubicBezTo>
                  <a:cubicBezTo>
                    <a:pt x="9525" y="1453"/>
                    <a:pt x="9216" y="1453"/>
                    <a:pt x="8918" y="1464"/>
                  </a:cubicBezTo>
                  <a:cubicBezTo>
                    <a:pt x="8358" y="1476"/>
                    <a:pt x="8096" y="1750"/>
                    <a:pt x="8037" y="2310"/>
                  </a:cubicBezTo>
                  <a:cubicBezTo>
                    <a:pt x="8001" y="2584"/>
                    <a:pt x="8001" y="2846"/>
                    <a:pt x="8001" y="3108"/>
                  </a:cubicBezTo>
                  <a:lnTo>
                    <a:pt x="8001" y="3429"/>
                  </a:lnTo>
                  <a:lnTo>
                    <a:pt x="8001" y="3715"/>
                  </a:lnTo>
                  <a:lnTo>
                    <a:pt x="8001" y="3739"/>
                  </a:lnTo>
                  <a:cubicBezTo>
                    <a:pt x="7870" y="3762"/>
                    <a:pt x="7739" y="3774"/>
                    <a:pt x="7584" y="3774"/>
                  </a:cubicBezTo>
                  <a:cubicBezTo>
                    <a:pt x="7454" y="3774"/>
                    <a:pt x="7334" y="3774"/>
                    <a:pt x="7215" y="3762"/>
                  </a:cubicBezTo>
                  <a:cubicBezTo>
                    <a:pt x="7132" y="3762"/>
                    <a:pt x="7037" y="3739"/>
                    <a:pt x="6953" y="3739"/>
                  </a:cubicBezTo>
                  <a:cubicBezTo>
                    <a:pt x="6906" y="3739"/>
                    <a:pt x="6870" y="3727"/>
                    <a:pt x="6846" y="3715"/>
                  </a:cubicBezTo>
                  <a:cubicBezTo>
                    <a:pt x="6811" y="3679"/>
                    <a:pt x="6811" y="3643"/>
                    <a:pt x="6811" y="3584"/>
                  </a:cubicBezTo>
                  <a:cubicBezTo>
                    <a:pt x="6811" y="3417"/>
                    <a:pt x="6811" y="3239"/>
                    <a:pt x="6822" y="3072"/>
                  </a:cubicBezTo>
                  <a:cubicBezTo>
                    <a:pt x="6822" y="2596"/>
                    <a:pt x="6846" y="2096"/>
                    <a:pt x="6906" y="1619"/>
                  </a:cubicBezTo>
                  <a:cubicBezTo>
                    <a:pt x="6965" y="1119"/>
                    <a:pt x="7382" y="798"/>
                    <a:pt x="7954" y="762"/>
                  </a:cubicBezTo>
                  <a:cubicBezTo>
                    <a:pt x="8418" y="750"/>
                    <a:pt x="8882" y="750"/>
                    <a:pt x="9311" y="750"/>
                  </a:cubicBezTo>
                  <a:cubicBezTo>
                    <a:pt x="9799" y="750"/>
                    <a:pt x="10299" y="762"/>
                    <a:pt x="10752" y="786"/>
                  </a:cubicBezTo>
                  <a:cubicBezTo>
                    <a:pt x="11192" y="798"/>
                    <a:pt x="11609" y="881"/>
                    <a:pt x="12109" y="1000"/>
                  </a:cubicBezTo>
                  <a:cubicBezTo>
                    <a:pt x="12561" y="1107"/>
                    <a:pt x="12680" y="1262"/>
                    <a:pt x="12704" y="1703"/>
                  </a:cubicBezTo>
                  <a:cubicBezTo>
                    <a:pt x="12728" y="2274"/>
                    <a:pt x="12740" y="2869"/>
                    <a:pt x="12704" y="34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7"/>
          <p:cNvGrpSpPr/>
          <p:nvPr/>
        </p:nvGrpSpPr>
        <p:grpSpPr>
          <a:xfrm rot="-1004326">
            <a:off x="3322072" y="3280761"/>
            <a:ext cx="528035" cy="355115"/>
            <a:chOff x="6429375" y="2405775"/>
            <a:chExt cx="528050" cy="355125"/>
          </a:xfrm>
        </p:grpSpPr>
        <p:sp>
          <p:nvSpPr>
            <p:cNvPr id="824" name="Google Shape;824;p67"/>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7"/>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7"/>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7"/>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7"/>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7"/>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7"/>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67"/>
          <p:cNvSpPr/>
          <p:nvPr/>
        </p:nvSpPr>
        <p:spPr>
          <a:xfrm>
            <a:off x="7680738" y="1861028"/>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7"/>
          <p:cNvSpPr/>
          <p:nvPr/>
        </p:nvSpPr>
        <p:spPr>
          <a:xfrm rot="2006702">
            <a:off x="8246201" y="735516"/>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7"/>
          <p:cNvSpPr/>
          <p:nvPr/>
        </p:nvSpPr>
        <p:spPr>
          <a:xfrm>
            <a:off x="387496" y="42649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3"/>
                                        </p:tgtEl>
                                        <p:attrNameLst>
                                          <p:attrName>style.visibility</p:attrName>
                                        </p:attrNameLst>
                                      </p:cBhvr>
                                      <p:to>
                                        <p:strVal val="visible"/>
                                      </p:to>
                                    </p:set>
                                    <p:anim calcmode="lin" valueType="num">
                                      <p:cBhvr additive="base">
                                        <p:cTn id="7" dur="1000"/>
                                        <p:tgtEl>
                                          <p:spTgt spid="78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805"/>
                                        </p:tgtEl>
                                        <p:attrNameLst>
                                          <p:attrName>style.visibility</p:attrName>
                                        </p:attrNameLst>
                                      </p:cBhvr>
                                      <p:to>
                                        <p:strVal val="visible"/>
                                      </p:to>
                                    </p:set>
                                    <p:anim calcmode="lin" valueType="num">
                                      <p:cBhvr additive="base">
                                        <p:cTn id="10" dur="1000"/>
                                        <p:tgtEl>
                                          <p:spTgt spid="80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806"/>
                                        </p:tgtEl>
                                        <p:attrNameLst>
                                          <p:attrName>style.visibility</p:attrName>
                                        </p:attrNameLst>
                                      </p:cBhvr>
                                      <p:to>
                                        <p:strVal val="visible"/>
                                      </p:to>
                                    </p:set>
                                    <p:anim calcmode="lin" valueType="num">
                                      <p:cBhvr additive="base">
                                        <p:cTn id="13" dur="1000"/>
                                        <p:tgtEl>
                                          <p:spTgt spid="806"/>
                                        </p:tgtEl>
                                        <p:attrNameLst>
                                          <p:attrName>ppt_x</p:attrName>
                                        </p:attrNameLst>
                                      </p:cBhvr>
                                      <p:tavLst>
                                        <p:tav tm="0">
                                          <p:val>
                                            <p:strVal val="#ppt_x-1"/>
                                          </p:val>
                                        </p:tav>
                                        <p:tav tm="100000">
                                          <p:val>
                                            <p:strVal val="#ppt_x"/>
                                          </p:val>
                                        </p:tav>
                                      </p:tavLst>
                                    </p:anim>
                                  </p:childTnLst>
                                </p:cTn>
                              </p:par>
                              <p:par>
                                <p:cTn id="14" presetID="2" presetClass="entr" presetSubtype="8" fill="hold" nodeType="withEffect">
                                  <p:stCondLst>
                                    <p:cond delay="0"/>
                                  </p:stCondLst>
                                  <p:childTnLst>
                                    <p:set>
                                      <p:cBhvr>
                                        <p:cTn id="15" dur="1" fill="hold">
                                          <p:stCondLst>
                                            <p:cond delay="0"/>
                                          </p:stCondLst>
                                        </p:cTn>
                                        <p:tgtEl>
                                          <p:spTgt spid="807"/>
                                        </p:tgtEl>
                                        <p:attrNameLst>
                                          <p:attrName>style.visibility</p:attrName>
                                        </p:attrNameLst>
                                      </p:cBhvr>
                                      <p:to>
                                        <p:strVal val="visible"/>
                                      </p:to>
                                    </p:set>
                                    <p:anim calcmode="lin" valueType="num">
                                      <p:cBhvr additive="base">
                                        <p:cTn id="16" dur="1000"/>
                                        <p:tgtEl>
                                          <p:spTgt spid="80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1742915" y="1465520"/>
            <a:ext cx="5537797" cy="1984200"/>
          </a:xfrm>
          <a:prstGeom prst="rect">
            <a:avLst/>
          </a:prstGeom>
        </p:spPr>
        <p:txBody>
          <a:bodyPr spcFirstLastPara="1" wrap="square" lIns="91425" tIns="91425" rIns="91425" bIns="91425" anchor="t" anchorCtr="0">
            <a:noAutofit/>
          </a:bodyPr>
          <a:lstStyle/>
          <a:p>
            <a:pPr fontAlgn="base"/>
            <a:r>
              <a:rPr lang="en-US" sz="2300" dirty="0"/>
              <a:t>Then took the other, as just as fair,</a:t>
            </a:r>
            <a:br>
              <a:rPr lang="en-US" sz="2300" dirty="0"/>
            </a:br>
            <a:r>
              <a:rPr lang="en-US" sz="2300" dirty="0"/>
              <a:t>And having perhaps the better claim,</a:t>
            </a:r>
            <a:br>
              <a:rPr lang="en-US" sz="2300" dirty="0"/>
            </a:br>
            <a:r>
              <a:rPr lang="en-US" sz="2300" dirty="0"/>
              <a:t>Because it was grassy and wanted wear;</a:t>
            </a:r>
            <a:br>
              <a:rPr lang="en-US" sz="2300" dirty="0"/>
            </a:br>
            <a:r>
              <a:rPr lang="en-US" sz="2300" dirty="0"/>
              <a:t>Though as for that the passing there</a:t>
            </a:r>
            <a:br>
              <a:rPr lang="en-US" sz="2300" dirty="0"/>
            </a:br>
            <a:r>
              <a:rPr lang="en-US" sz="2300" dirty="0"/>
              <a:t>Had worn them really about the same,</a:t>
            </a:r>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7307102"/>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rotWithShape="1">
          <a:blip r:embed="rId4"/>
          <a:srcRect l="2149" r="39048"/>
          <a:stretch/>
        </p:blipFill>
        <p:spPr>
          <a:xfrm>
            <a:off x="656712" y="678291"/>
            <a:ext cx="3582587" cy="4061672"/>
          </a:xfrm>
          <a:prstGeom prst="rect">
            <a:avLst/>
          </a:prstGeom>
          <a:ln w="38100" cap="sq">
            <a:noFill/>
            <a:prstDash val="solid"/>
            <a:miter lim="800000"/>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pic>
      <p:sp>
        <p:nvSpPr>
          <p:cNvPr id="519" name="Google Shape;519;p58"/>
          <p:cNvSpPr txBox="1">
            <a:spLocks noGrp="1"/>
          </p:cNvSpPr>
          <p:nvPr>
            <p:ph type="subTitle" idx="1"/>
          </p:nvPr>
        </p:nvSpPr>
        <p:spPr>
          <a:xfrm>
            <a:off x="4904703" y="1180079"/>
            <a:ext cx="4191612" cy="3509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181919"/>
                </a:solidFill>
                <a:effectLst/>
                <a:latin typeface="Nunito Sans" pitchFamily="2" charset="0"/>
              </a:rPr>
              <a:t>The poet choose the road which was grassy and unused which symbolized a decision which isn't made as often as the other, 'perhaps having a better claim' as both the decisions had the same chances of having good results or maybe this one had better  the poet choose it with the assumption that it hadn't been used as he went on his journey though he realized that both the paths had been used just as often but the one he took was just uncommon.</a:t>
            </a:r>
            <a:endParaRPr lang="en-US" dirty="0"/>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75560526"/>
      </p:ext>
    </p:extLst>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Alliteration</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Baloo 2" panose="020B0604020202020204" charset="0"/>
                <a:cs typeface="Baloo 2" panose="020B0604020202020204" charset="0"/>
              </a:rPr>
              <a:t> Repetition of 'd' sound in 'then' and 'the’.</a:t>
            </a:r>
          </a:p>
          <a:p>
            <a:pPr marL="0" indent="0"/>
            <a:r>
              <a:rPr lang="en-US" b="0" i="0" dirty="0">
                <a:solidFill>
                  <a:srgbClr val="000000"/>
                </a:solidFill>
                <a:effectLst/>
                <a:latin typeface="Baloo 2" panose="020B0604020202020204" charset="0"/>
                <a:cs typeface="Baloo 2" panose="020B0604020202020204" charset="0"/>
              </a:rPr>
              <a:t>Repetition of 'w' sound in 'wanted' and 'wear'.</a:t>
            </a:r>
            <a:endParaRPr dirty="0">
              <a:latin typeface="Baloo 2" panose="020B0604020202020204" charset="0"/>
              <a:cs typeface="Baloo 2" panose="020B0604020202020204" charset="0"/>
            </a:endParaRPr>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Simile</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Both the roads have been compared to each other using the words 'as just as fair'</a:t>
            </a:r>
            <a:endParaRPr lang="en-US" dirty="0">
              <a:latin typeface="Baloo 2" panose="020B0604020202020204" charset="0"/>
              <a:cs typeface="Baloo 2" panose="020B0604020202020204" charset="0"/>
            </a:endParaRPr>
          </a:p>
        </p:txBody>
      </p:sp>
    </p:spTree>
    <p:extLst>
      <p:ext uri="{BB962C8B-B14F-4D97-AF65-F5344CB8AC3E}">
        <p14:creationId xmlns:p14="http://schemas.microsoft.com/office/powerpoint/2010/main" val="3335939021"/>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Personification</a:t>
            </a:r>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Baloo 2" panose="020B0604020202020204" charset="0"/>
                <a:cs typeface="Baloo 2" panose="020B0604020202020204" charset="0"/>
              </a:rPr>
              <a:t>The road here is personified as wanting humans to travel down its path.</a:t>
            </a:r>
            <a:endParaRPr lang="en-US" dirty="0">
              <a:latin typeface="Baloo 2" panose="020B0604020202020204" charset="0"/>
              <a:cs typeface="Baloo 2" panose="020B0604020202020204" charset="0"/>
            </a:endParaRPr>
          </a:p>
        </p:txBody>
      </p:sp>
      <p:sp>
        <p:nvSpPr>
          <p:cNvPr id="652" name="Google Shape;652;p63"/>
          <p:cNvSpPr txBox="1">
            <a:spLocks noGrp="1"/>
          </p:cNvSpPr>
          <p:nvPr>
            <p:ph type="subTitle" idx="3"/>
          </p:nvPr>
        </p:nvSpPr>
        <p:spPr>
          <a:xfrm>
            <a:off x="5579137" y="1657446"/>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Imagery</a:t>
            </a:r>
          </a:p>
        </p:txBody>
      </p:sp>
      <p:sp>
        <p:nvSpPr>
          <p:cNvPr id="653" name="Google Shape;653;p63"/>
          <p:cNvSpPr txBox="1">
            <a:spLocks noGrp="1"/>
          </p:cNvSpPr>
          <p:nvPr>
            <p:ph type="subTitle" idx="4"/>
          </p:nvPr>
        </p:nvSpPr>
        <p:spPr>
          <a:xfrm>
            <a:off x="5579587" y="2100156"/>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The poet gives us a visual description of the two roads. He says that one was grassy as there were hardly any travelers walking down that road.</a:t>
            </a:r>
            <a:endParaRPr lang="en-US" dirty="0">
              <a:latin typeface="Baloo 2" panose="020B0604020202020204" charset="0"/>
              <a:cs typeface="Baloo 2" panose="020B0604020202020204" charset="0"/>
            </a:endParaRPr>
          </a:p>
        </p:txBody>
      </p:sp>
    </p:spTree>
    <p:extLst>
      <p:ext uri="{BB962C8B-B14F-4D97-AF65-F5344CB8AC3E}">
        <p14:creationId xmlns:p14="http://schemas.microsoft.com/office/powerpoint/2010/main" val="3184800674"/>
      </p:ext>
    </p:extLst>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7"/>
          <p:cNvSpPr/>
          <p:nvPr/>
        </p:nvSpPr>
        <p:spPr>
          <a:xfrm>
            <a:off x="-1" y="2963325"/>
            <a:ext cx="9144007"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dk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67"/>
          <p:cNvGrpSpPr/>
          <p:nvPr/>
        </p:nvGrpSpPr>
        <p:grpSpPr>
          <a:xfrm>
            <a:off x="5922082" y="3320824"/>
            <a:ext cx="2402654" cy="1615775"/>
            <a:chOff x="2793470" y="3159723"/>
            <a:chExt cx="2156200" cy="1615775"/>
          </a:xfrm>
        </p:grpSpPr>
        <p:sp>
          <p:nvSpPr>
            <p:cNvPr id="788" name="Google Shape;788;p67"/>
            <p:cNvSpPr/>
            <p:nvPr/>
          </p:nvSpPr>
          <p:spPr>
            <a:xfrm rot="45231">
              <a:off x="3122592" y="3319287"/>
              <a:ext cx="1801356" cy="1444822"/>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7"/>
            <p:cNvSpPr/>
            <p:nvPr/>
          </p:nvSpPr>
          <p:spPr>
            <a:xfrm rot="45231">
              <a:off x="2819192" y="3171112"/>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67"/>
          <p:cNvGrpSpPr/>
          <p:nvPr/>
        </p:nvGrpSpPr>
        <p:grpSpPr>
          <a:xfrm>
            <a:off x="998042" y="1093150"/>
            <a:ext cx="2156162" cy="1683000"/>
            <a:chOff x="1088636" y="1245544"/>
            <a:chExt cx="1975050" cy="1683000"/>
          </a:xfrm>
        </p:grpSpPr>
        <p:sp>
          <p:nvSpPr>
            <p:cNvPr id="794" name="Google Shape;794;p67"/>
            <p:cNvSpPr/>
            <p:nvPr/>
          </p:nvSpPr>
          <p:spPr>
            <a:xfrm rot="-211261">
              <a:off x="1246235" y="1300703"/>
              <a:ext cx="1802503" cy="1445184"/>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7"/>
            <p:cNvSpPr/>
            <p:nvPr/>
          </p:nvSpPr>
          <p:spPr>
            <a:xfrm rot="-211261">
              <a:off x="1103585" y="1428203"/>
              <a:ext cx="1802503" cy="1445184"/>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Difficult Words:</a:t>
            </a:r>
            <a:endParaRPr dirty="0"/>
          </a:p>
        </p:txBody>
      </p:sp>
      <p:sp>
        <p:nvSpPr>
          <p:cNvPr id="797" name="Google Shape;797;p67"/>
          <p:cNvSpPr txBox="1"/>
          <p:nvPr/>
        </p:nvSpPr>
        <p:spPr>
          <a:xfrm>
            <a:off x="1231263" y="1344250"/>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Better Claim</a:t>
            </a:r>
            <a:endParaRPr sz="1800" b="1" dirty="0">
              <a:solidFill>
                <a:schemeClr val="dk1"/>
              </a:solidFill>
              <a:latin typeface="Pangolin"/>
              <a:ea typeface="Pangolin"/>
              <a:cs typeface="Pangolin"/>
              <a:sym typeface="Pangolin"/>
            </a:endParaRPr>
          </a:p>
        </p:txBody>
      </p:sp>
      <p:sp>
        <p:nvSpPr>
          <p:cNvPr id="798" name="Google Shape;798;p67"/>
          <p:cNvSpPr txBox="1"/>
          <p:nvPr/>
        </p:nvSpPr>
        <p:spPr>
          <a:xfrm>
            <a:off x="1089425" y="1701017"/>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Preferable</a:t>
            </a:r>
          </a:p>
          <a:p>
            <a:pPr marL="0" lvl="0" indent="0" algn="ctr" rtl="0">
              <a:spcBef>
                <a:spcPts val="0"/>
              </a:spcBef>
              <a:spcAft>
                <a:spcPts val="800"/>
              </a:spcAft>
              <a:buNone/>
            </a:pPr>
            <a:r>
              <a:rPr lang="en-US" sz="1600" dirty="0">
                <a:solidFill>
                  <a:schemeClr val="dk1"/>
                </a:solidFill>
                <a:latin typeface="Baloo 2"/>
                <a:ea typeface="Baloo 2"/>
                <a:cs typeface="Baloo 2"/>
                <a:sym typeface="Baloo 2"/>
              </a:rPr>
              <a:t>OR</a:t>
            </a:r>
          </a:p>
          <a:p>
            <a:pPr marL="0" lvl="0" indent="0" algn="ctr" rtl="0">
              <a:spcBef>
                <a:spcPts val="0"/>
              </a:spcBef>
              <a:spcAft>
                <a:spcPts val="800"/>
              </a:spcAft>
              <a:buNone/>
            </a:pPr>
            <a:r>
              <a:rPr lang="en-US" sz="1600" dirty="0">
                <a:solidFill>
                  <a:schemeClr val="dk1"/>
                </a:solidFill>
                <a:latin typeface="Baloo 2"/>
                <a:ea typeface="Baloo 2"/>
                <a:cs typeface="Baloo 2"/>
                <a:sym typeface="Baloo 2"/>
              </a:rPr>
              <a:t>Better Choice</a:t>
            </a:r>
            <a:endParaRPr sz="1600" dirty="0">
              <a:solidFill>
                <a:schemeClr val="dk1"/>
              </a:solidFill>
              <a:latin typeface="Baloo 2"/>
              <a:ea typeface="Baloo 2"/>
              <a:cs typeface="Baloo 2"/>
              <a:sym typeface="Baloo 2"/>
            </a:endParaRPr>
          </a:p>
        </p:txBody>
      </p:sp>
      <p:sp>
        <p:nvSpPr>
          <p:cNvPr id="799" name="Google Shape;799;p67"/>
          <p:cNvSpPr txBox="1"/>
          <p:nvPr/>
        </p:nvSpPr>
        <p:spPr>
          <a:xfrm>
            <a:off x="6189631" y="3422996"/>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IN" sz="1800" b="1" dirty="0">
                <a:solidFill>
                  <a:schemeClr val="dk1"/>
                </a:solidFill>
                <a:latin typeface="Pangolin"/>
                <a:ea typeface="Pangolin"/>
                <a:cs typeface="Pangolin"/>
                <a:sym typeface="Pangolin"/>
              </a:rPr>
              <a:t>Wanted Wear</a:t>
            </a:r>
            <a:endParaRPr sz="1800" b="1" dirty="0">
              <a:solidFill>
                <a:schemeClr val="dk1"/>
              </a:solidFill>
              <a:latin typeface="Pangolin"/>
              <a:ea typeface="Pangolin"/>
              <a:cs typeface="Pangolin"/>
              <a:sym typeface="Pangolin"/>
            </a:endParaRPr>
          </a:p>
        </p:txBody>
      </p:sp>
      <p:sp>
        <p:nvSpPr>
          <p:cNvPr id="800" name="Google Shape;800;p67"/>
          <p:cNvSpPr txBox="1"/>
          <p:nvPr/>
        </p:nvSpPr>
        <p:spPr>
          <a:xfrm>
            <a:off x="6047731" y="3779766"/>
            <a:ext cx="1848300" cy="9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the road had been worn badly</a:t>
            </a:r>
            <a:endParaRPr sz="1600" dirty="0">
              <a:solidFill>
                <a:schemeClr val="dk1"/>
              </a:solidFill>
              <a:latin typeface="Baloo 2"/>
              <a:ea typeface="Baloo 2"/>
              <a:cs typeface="Baloo 2"/>
              <a:sym typeface="Baloo 2"/>
            </a:endParaRPr>
          </a:p>
        </p:txBody>
      </p:sp>
      <p:sp>
        <p:nvSpPr>
          <p:cNvPr id="805" name="Google Shape;805;p67"/>
          <p:cNvSpPr/>
          <p:nvPr/>
        </p:nvSpPr>
        <p:spPr>
          <a:xfrm>
            <a:off x="1898365" y="2907016"/>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67"/>
          <p:cNvSpPr/>
          <p:nvPr/>
        </p:nvSpPr>
        <p:spPr>
          <a:xfrm>
            <a:off x="6950863" y="2956409"/>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09" name="Google Shape;809;p67"/>
          <p:cNvGrpSpPr/>
          <p:nvPr/>
        </p:nvGrpSpPr>
        <p:grpSpPr>
          <a:xfrm>
            <a:off x="783206" y="1165550"/>
            <a:ext cx="613895" cy="521910"/>
            <a:chOff x="1168000" y="1750950"/>
            <a:chExt cx="405425" cy="344700"/>
          </a:xfrm>
        </p:grpSpPr>
        <p:sp>
          <p:nvSpPr>
            <p:cNvPr id="810" name="Google Shape;810;p67"/>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7"/>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7"/>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7"/>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7"/>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7"/>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7"/>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7"/>
          <p:cNvGrpSpPr/>
          <p:nvPr/>
        </p:nvGrpSpPr>
        <p:grpSpPr>
          <a:xfrm rot="-1004326">
            <a:off x="5809777" y="3262137"/>
            <a:ext cx="528035" cy="355115"/>
            <a:chOff x="6429375" y="2405775"/>
            <a:chExt cx="528050" cy="355125"/>
          </a:xfrm>
        </p:grpSpPr>
        <p:sp>
          <p:nvSpPr>
            <p:cNvPr id="824" name="Google Shape;824;p67"/>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7"/>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7"/>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7"/>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7"/>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7"/>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7"/>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67"/>
          <p:cNvSpPr/>
          <p:nvPr/>
        </p:nvSpPr>
        <p:spPr>
          <a:xfrm>
            <a:off x="7680738" y="1861028"/>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7"/>
          <p:cNvSpPr/>
          <p:nvPr/>
        </p:nvSpPr>
        <p:spPr>
          <a:xfrm rot="2006702">
            <a:off x="8246201" y="735516"/>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7"/>
          <p:cNvSpPr/>
          <p:nvPr/>
        </p:nvSpPr>
        <p:spPr>
          <a:xfrm>
            <a:off x="387496" y="42649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689343"/>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3"/>
                                        </p:tgtEl>
                                        <p:attrNameLst>
                                          <p:attrName>style.visibility</p:attrName>
                                        </p:attrNameLst>
                                      </p:cBhvr>
                                      <p:to>
                                        <p:strVal val="visible"/>
                                      </p:to>
                                    </p:set>
                                    <p:anim calcmode="lin" valueType="num">
                                      <p:cBhvr additive="base">
                                        <p:cTn id="7" dur="1000"/>
                                        <p:tgtEl>
                                          <p:spTgt spid="78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805"/>
                                        </p:tgtEl>
                                        <p:attrNameLst>
                                          <p:attrName>style.visibility</p:attrName>
                                        </p:attrNameLst>
                                      </p:cBhvr>
                                      <p:to>
                                        <p:strVal val="visible"/>
                                      </p:to>
                                    </p:set>
                                    <p:anim calcmode="lin" valueType="num">
                                      <p:cBhvr additive="base">
                                        <p:cTn id="10" dur="1000"/>
                                        <p:tgtEl>
                                          <p:spTgt spid="80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806"/>
                                        </p:tgtEl>
                                        <p:attrNameLst>
                                          <p:attrName>style.visibility</p:attrName>
                                        </p:attrNameLst>
                                      </p:cBhvr>
                                      <p:to>
                                        <p:strVal val="visible"/>
                                      </p:to>
                                    </p:set>
                                    <p:anim calcmode="lin" valueType="num">
                                      <p:cBhvr additive="base">
                                        <p:cTn id="13" dur="1000"/>
                                        <p:tgtEl>
                                          <p:spTgt spid="80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1742915" y="1465520"/>
            <a:ext cx="5537797" cy="1984200"/>
          </a:xfrm>
          <a:prstGeom prst="rect">
            <a:avLst/>
          </a:prstGeom>
        </p:spPr>
        <p:txBody>
          <a:bodyPr spcFirstLastPara="1" wrap="square" lIns="91425" tIns="91425" rIns="91425" bIns="91425" anchor="t" anchorCtr="0">
            <a:noAutofit/>
          </a:bodyPr>
          <a:lstStyle/>
          <a:p>
            <a:pPr fontAlgn="base"/>
            <a:r>
              <a:rPr lang="en-US" sz="2300" dirty="0"/>
              <a:t>And both that morning equally lay</a:t>
            </a:r>
            <a:br>
              <a:rPr lang="en-US" sz="2300" dirty="0"/>
            </a:br>
            <a:r>
              <a:rPr lang="en-US" sz="2300" dirty="0"/>
              <a:t>In leaves no step had trodden black.</a:t>
            </a:r>
            <a:br>
              <a:rPr lang="en-US" sz="2300" dirty="0"/>
            </a:br>
            <a:r>
              <a:rPr lang="en-US" sz="2300" dirty="0"/>
              <a:t>Oh, I kept the first for another day!</a:t>
            </a:r>
            <a:br>
              <a:rPr lang="en-US" sz="2300" dirty="0"/>
            </a:br>
            <a:r>
              <a:rPr lang="en-US" sz="2300" dirty="0"/>
              <a:t>Yet knowing how way leads on to way,</a:t>
            </a:r>
            <a:br>
              <a:rPr lang="en-US" sz="2300" dirty="0"/>
            </a:br>
            <a:r>
              <a:rPr lang="en-US" sz="2300" dirty="0"/>
              <a:t>I doubted if I should ever come back.</a:t>
            </a:r>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33579087"/>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a:blip r:embed="rId4">
            <a:extLst>
              <a:ext uri="{837473B0-CC2E-450A-ABE3-18F120FF3D39}">
                <a1611:picAttrSrcUrl xmlns:a1611="http://schemas.microsoft.com/office/drawing/2016/11/main" r:id="rId5"/>
              </a:ext>
            </a:extLst>
          </a:blip>
          <a:srcRect l="16923" r="16923"/>
          <a:stretch/>
        </p:blipFill>
        <p:spPr>
          <a:xfrm>
            <a:off x="656712" y="678291"/>
            <a:ext cx="3582587" cy="4061672"/>
          </a:xfrm>
          <a:prstGeom prst="rect">
            <a:avLst/>
          </a:prstGeom>
          <a:ln w="38100" cap="sq">
            <a:noFill/>
            <a:prstDash val="solid"/>
            <a:miter lim="800000"/>
          </a:ln>
          <a:effectLst>
            <a:outerShdw blurRad="76200" dir="13500000" sy="23000" kx="1200000" algn="br" rotWithShape="0">
              <a:prstClr val="black">
                <a:alpha val="20000"/>
              </a:prstClr>
            </a:outerShdw>
          </a:effectLst>
          <a:scene3d>
            <a:camera prst="orthographicFront">
              <a:rot lat="0" lon="0" rev="0"/>
            </a:camera>
            <a:lightRig rig="brightRoom" dir="t">
              <a:rot lat="0" lon="0" rev="600000"/>
            </a:lightRig>
          </a:scene3d>
          <a:sp3d prstMaterial="metal">
            <a:bevelT w="38100" h="57150" prst="angle"/>
          </a:sp3d>
        </p:spPr>
      </p:pic>
      <p:sp>
        <p:nvSpPr>
          <p:cNvPr id="519" name="Google Shape;519;p58"/>
          <p:cNvSpPr txBox="1">
            <a:spLocks noGrp="1"/>
          </p:cNvSpPr>
          <p:nvPr>
            <p:ph type="subTitle" idx="1"/>
          </p:nvPr>
        </p:nvSpPr>
        <p:spPr>
          <a:xfrm>
            <a:off x="4904703" y="1180079"/>
            <a:ext cx="4191612" cy="3509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Reinforcing this statement, the speaker recalls that both roads were covered in leaves, which had not yet been turned black by foot traffic. The speaker exclaims that he or she is in fact just saving the first road, and will travel it at a later date, but then immediately contradicts him or herself with the acknowledgement that, in life, one road tends to lead onward to another, so it's therefore unlikely that he or she will ever actually get a chance to return to that first road.</a:t>
            </a:r>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79049467"/>
      </p:ext>
    </p:extLst>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45" y="1807457"/>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Alliteration</a:t>
            </a:r>
            <a:endParaRPr dirty="0"/>
          </a:p>
        </p:txBody>
      </p:sp>
      <p:sp>
        <p:nvSpPr>
          <p:cNvPr id="651" name="Google Shape;651;p63"/>
          <p:cNvSpPr txBox="1">
            <a:spLocks noGrp="1"/>
          </p:cNvSpPr>
          <p:nvPr>
            <p:ph type="subTitle" idx="2"/>
          </p:nvPr>
        </p:nvSpPr>
        <p:spPr>
          <a:xfrm>
            <a:off x="808487" y="2550764"/>
            <a:ext cx="2807100" cy="1206900"/>
          </a:xfrm>
          <a:prstGeom prst="rect">
            <a:avLst/>
          </a:prstGeom>
        </p:spPr>
        <p:txBody>
          <a:bodyPr spcFirstLastPara="1" wrap="square" lIns="91425" tIns="91425" rIns="91425" bIns="91425" anchor="t" anchorCtr="0">
            <a:noAutofit/>
          </a:bodyPr>
          <a:lstStyle/>
          <a:p>
            <a:pPr marL="0" indent="0"/>
            <a:r>
              <a:rPr lang="en-US" dirty="0"/>
              <a:t>Repetition of 'f' sound in 'first' and 'for'.</a:t>
            </a: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Repetition</a:t>
            </a:r>
            <a:endParaRPr dirty="0"/>
          </a:p>
        </p:txBody>
      </p:sp>
      <p:sp>
        <p:nvSpPr>
          <p:cNvPr id="653" name="Google Shape;653;p63"/>
          <p:cNvSpPr txBox="1">
            <a:spLocks noGrp="1"/>
          </p:cNvSpPr>
          <p:nvPr>
            <p:ph type="subTitle" idx="4"/>
          </p:nvPr>
        </p:nvSpPr>
        <p:spPr>
          <a:xfrm>
            <a:off x="5579137" y="245111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The word 'way' has been repeated twice.</a:t>
            </a:r>
            <a:endParaRPr lang="en-US" dirty="0">
              <a:latin typeface="Baloo 2" panose="020B0604020202020204" charset="0"/>
              <a:cs typeface="Baloo 2" panose="020B0604020202020204" charset="0"/>
            </a:endParaRPr>
          </a:p>
        </p:txBody>
      </p:sp>
    </p:spTree>
    <p:extLst>
      <p:ext uri="{BB962C8B-B14F-4D97-AF65-F5344CB8AC3E}">
        <p14:creationId xmlns:p14="http://schemas.microsoft.com/office/powerpoint/2010/main" val="42851203"/>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45" y="1807457"/>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Imagery</a:t>
            </a:r>
            <a:endParaRPr dirty="0"/>
          </a:p>
        </p:txBody>
      </p:sp>
      <p:sp>
        <p:nvSpPr>
          <p:cNvPr id="651" name="Google Shape;651;p63"/>
          <p:cNvSpPr txBox="1">
            <a:spLocks noGrp="1"/>
          </p:cNvSpPr>
          <p:nvPr>
            <p:ph type="subTitle" idx="2"/>
          </p:nvPr>
        </p:nvSpPr>
        <p:spPr>
          <a:xfrm>
            <a:off x="798537" y="2376670"/>
            <a:ext cx="2807100" cy="1206900"/>
          </a:xfrm>
          <a:prstGeom prst="rect">
            <a:avLst/>
          </a:prstGeom>
        </p:spPr>
        <p:txBody>
          <a:bodyPr spcFirstLastPara="1" wrap="square" lIns="91425" tIns="91425" rIns="91425" bIns="91425" anchor="t" anchorCtr="0">
            <a:noAutofit/>
          </a:bodyPr>
          <a:lstStyle/>
          <a:p>
            <a:pPr marL="0" indent="0"/>
            <a:r>
              <a:rPr lang="en-US" dirty="0"/>
              <a:t>The poet gives a beautiful description of both the roads that morning. He says that they lay equal with none of the leaves turned black by the footsteps of a passerby.</a:t>
            </a: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Enjambment</a:t>
            </a:r>
            <a:endParaRPr dirty="0"/>
          </a:p>
        </p:txBody>
      </p:sp>
      <p:sp>
        <p:nvSpPr>
          <p:cNvPr id="653" name="Google Shape;653;p63"/>
          <p:cNvSpPr txBox="1">
            <a:spLocks noGrp="1"/>
          </p:cNvSpPr>
          <p:nvPr>
            <p:ph type="subTitle" idx="4"/>
          </p:nvPr>
        </p:nvSpPr>
        <p:spPr>
          <a:xfrm>
            <a:off x="5579137" y="245111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Line 1 continues into line 2 without any punctuation.</a:t>
            </a:r>
            <a:endParaRPr lang="en-US" dirty="0">
              <a:latin typeface="Baloo 2" panose="020B0604020202020204" charset="0"/>
              <a:cs typeface="Baloo 2" panose="020B0604020202020204" charset="0"/>
            </a:endParaRPr>
          </a:p>
        </p:txBody>
      </p:sp>
    </p:spTree>
    <p:extLst>
      <p:ext uri="{BB962C8B-B14F-4D97-AF65-F5344CB8AC3E}">
        <p14:creationId xmlns:p14="http://schemas.microsoft.com/office/powerpoint/2010/main" val="527280130"/>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pic>
        <p:nvPicPr>
          <p:cNvPr id="5" name="Picture 4">
            <a:extLst>
              <a:ext uri="{FF2B5EF4-FFF2-40B4-BE49-F238E27FC236}">
                <a16:creationId xmlns:a16="http://schemas.microsoft.com/office/drawing/2014/main" id="{1A11DE19-6BDE-0C16-6BB3-4B3C6013C51C}"/>
              </a:ext>
            </a:extLst>
          </p:cNvPr>
          <p:cNvPicPr>
            <a:picLocks noChangeAspect="1"/>
          </p:cNvPicPr>
          <p:nvPr/>
        </p:nvPicPr>
        <p:blipFill>
          <a:blip r:embed="rId4">
            <a:extLst>
              <a:ext uri="{BEBA8EAE-BF5A-486C-A8C5-ECC9F3942E4B}">
                <a14:imgProps xmlns:a14="http://schemas.microsoft.com/office/drawing/2010/main">
                  <a14:imgLayer r:embed="rId5">
                    <a14:imgEffect>
                      <a14:artisticGlowDiffused/>
                    </a14:imgEffect>
                  </a14:imgLayer>
                </a14:imgProps>
              </a:ext>
            </a:extLst>
          </a:blip>
          <a:stretch>
            <a:fillRect/>
          </a:stretch>
        </p:blipFill>
        <p:spPr>
          <a:xfrm rot="6295868">
            <a:off x="618370" y="-1610536"/>
            <a:ext cx="3826654" cy="5511774"/>
          </a:xfrm>
          <a:prstGeom prst="rect">
            <a:avLst/>
          </a:prstGeom>
        </p:spPr>
      </p:pic>
      <p:sp>
        <p:nvSpPr>
          <p:cNvPr id="357" name="Google Shape;357;p54"/>
          <p:cNvSpPr/>
          <p:nvPr/>
        </p:nvSpPr>
        <p:spPr>
          <a:xfrm>
            <a:off x="4863600" y="444145"/>
            <a:ext cx="3168688" cy="3168688"/>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4"/>
          <p:cNvSpPr txBox="1">
            <a:spLocks noGrp="1"/>
          </p:cNvSpPr>
          <p:nvPr>
            <p:ph type="subTitle" idx="1"/>
          </p:nvPr>
        </p:nvSpPr>
        <p:spPr>
          <a:xfrm>
            <a:off x="619050" y="3889425"/>
            <a:ext cx="3657600" cy="56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 Robert Frost</a:t>
            </a:r>
            <a:endParaRPr dirty="0"/>
          </a:p>
        </p:txBody>
      </p:sp>
      <p:sp>
        <p:nvSpPr>
          <p:cNvPr id="359" name="Google Shape;359;p54"/>
          <p:cNvSpPr txBox="1">
            <a:spLocks noGrp="1"/>
          </p:cNvSpPr>
          <p:nvPr>
            <p:ph type="ctrTitle"/>
          </p:nvPr>
        </p:nvSpPr>
        <p:spPr>
          <a:xfrm>
            <a:off x="619050" y="2590575"/>
            <a:ext cx="3657600" cy="14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Road Not </a:t>
            </a:r>
            <a:br>
              <a:rPr lang="en-US" dirty="0"/>
            </a:br>
            <a:r>
              <a:rPr lang="en-US" dirty="0"/>
              <a:t>TAKEN</a:t>
            </a:r>
            <a:endParaRPr dirty="0"/>
          </a:p>
        </p:txBody>
      </p:sp>
      <p:sp>
        <p:nvSpPr>
          <p:cNvPr id="360" name="Google Shape;360;p54"/>
          <p:cNvSpPr/>
          <p:nvPr/>
        </p:nvSpPr>
        <p:spPr>
          <a:xfrm>
            <a:off x="2294035" y="922469"/>
            <a:ext cx="589776" cy="566992"/>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4"/>
          <p:cNvSpPr/>
          <p:nvPr/>
        </p:nvSpPr>
        <p:spPr>
          <a:xfrm>
            <a:off x="1401832" y="4266816"/>
            <a:ext cx="1551855"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accent2"/>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54"/>
          <p:cNvGrpSpPr/>
          <p:nvPr/>
        </p:nvGrpSpPr>
        <p:grpSpPr>
          <a:xfrm rot="870046">
            <a:off x="3799330" y="1222586"/>
            <a:ext cx="501149" cy="1012800"/>
            <a:chOff x="656025" y="2751350"/>
            <a:chExt cx="311375" cy="629275"/>
          </a:xfrm>
        </p:grpSpPr>
        <p:sp>
          <p:nvSpPr>
            <p:cNvPr id="363" name="Google Shape;363;p54"/>
            <p:cNvSpPr/>
            <p:nvPr/>
          </p:nvSpPr>
          <p:spPr>
            <a:xfrm>
              <a:off x="671800" y="2842750"/>
              <a:ext cx="278625" cy="389950"/>
            </a:xfrm>
            <a:custGeom>
              <a:avLst/>
              <a:gdLst/>
              <a:ahLst/>
              <a:cxnLst/>
              <a:rect l="l" t="t" r="r" b="b"/>
              <a:pathLst>
                <a:path w="11145" h="15598" extrusionOk="0">
                  <a:moveTo>
                    <a:pt x="11109" y="5679"/>
                  </a:moveTo>
                  <a:cubicBezTo>
                    <a:pt x="11002" y="6906"/>
                    <a:pt x="10573" y="8335"/>
                    <a:pt x="9692" y="9620"/>
                  </a:cubicBezTo>
                  <a:cubicBezTo>
                    <a:pt x="9502" y="9882"/>
                    <a:pt x="9347" y="10180"/>
                    <a:pt x="9144" y="10442"/>
                  </a:cubicBezTo>
                  <a:cubicBezTo>
                    <a:pt x="8347" y="11454"/>
                    <a:pt x="8204" y="12680"/>
                    <a:pt x="8001" y="13895"/>
                  </a:cubicBezTo>
                  <a:cubicBezTo>
                    <a:pt x="7966" y="14097"/>
                    <a:pt x="8025" y="14323"/>
                    <a:pt x="8049" y="14550"/>
                  </a:cubicBezTo>
                  <a:cubicBezTo>
                    <a:pt x="8073" y="15050"/>
                    <a:pt x="8001" y="15169"/>
                    <a:pt x="7513" y="15300"/>
                  </a:cubicBezTo>
                  <a:cubicBezTo>
                    <a:pt x="6763" y="15526"/>
                    <a:pt x="5989" y="15597"/>
                    <a:pt x="5227" y="15419"/>
                  </a:cubicBezTo>
                  <a:cubicBezTo>
                    <a:pt x="4727" y="15300"/>
                    <a:pt x="4215" y="15157"/>
                    <a:pt x="3703" y="15026"/>
                  </a:cubicBezTo>
                  <a:cubicBezTo>
                    <a:pt x="3489" y="14966"/>
                    <a:pt x="3322" y="14859"/>
                    <a:pt x="3358" y="14609"/>
                  </a:cubicBezTo>
                  <a:cubicBezTo>
                    <a:pt x="3501" y="13037"/>
                    <a:pt x="2810" y="11787"/>
                    <a:pt x="1810" y="10680"/>
                  </a:cubicBezTo>
                  <a:cubicBezTo>
                    <a:pt x="1048" y="9847"/>
                    <a:pt x="536" y="8894"/>
                    <a:pt x="215" y="7823"/>
                  </a:cubicBezTo>
                  <a:cubicBezTo>
                    <a:pt x="0" y="7132"/>
                    <a:pt x="48" y="6418"/>
                    <a:pt x="143" y="5715"/>
                  </a:cubicBezTo>
                  <a:cubicBezTo>
                    <a:pt x="358" y="3929"/>
                    <a:pt x="1155" y="2465"/>
                    <a:pt x="2560" y="1346"/>
                  </a:cubicBezTo>
                  <a:cubicBezTo>
                    <a:pt x="2917" y="1060"/>
                    <a:pt x="3358" y="834"/>
                    <a:pt x="3775" y="691"/>
                  </a:cubicBezTo>
                  <a:cubicBezTo>
                    <a:pt x="4322" y="500"/>
                    <a:pt x="4918" y="357"/>
                    <a:pt x="5501" y="274"/>
                  </a:cubicBezTo>
                  <a:cubicBezTo>
                    <a:pt x="7347" y="0"/>
                    <a:pt x="8752" y="750"/>
                    <a:pt x="9966" y="2119"/>
                  </a:cubicBezTo>
                  <a:cubicBezTo>
                    <a:pt x="10823" y="3096"/>
                    <a:pt x="11145" y="4167"/>
                    <a:pt x="11109" y="5679"/>
                  </a:cubicBezTo>
                  <a:close/>
                  <a:moveTo>
                    <a:pt x="3489" y="5477"/>
                  </a:moveTo>
                  <a:cubicBezTo>
                    <a:pt x="3775" y="5751"/>
                    <a:pt x="3941" y="5548"/>
                    <a:pt x="4096" y="5477"/>
                  </a:cubicBezTo>
                  <a:cubicBezTo>
                    <a:pt x="4572" y="5275"/>
                    <a:pt x="5037" y="4989"/>
                    <a:pt x="5537" y="4846"/>
                  </a:cubicBezTo>
                  <a:cubicBezTo>
                    <a:pt x="6704" y="4513"/>
                    <a:pt x="7787" y="5644"/>
                    <a:pt x="7466" y="6834"/>
                  </a:cubicBezTo>
                  <a:cubicBezTo>
                    <a:pt x="7358" y="6799"/>
                    <a:pt x="7251" y="6787"/>
                    <a:pt x="7156" y="6763"/>
                  </a:cubicBezTo>
                  <a:cubicBezTo>
                    <a:pt x="6049" y="6370"/>
                    <a:pt x="4930" y="6715"/>
                    <a:pt x="4215" y="7656"/>
                  </a:cubicBezTo>
                  <a:cubicBezTo>
                    <a:pt x="3668" y="8394"/>
                    <a:pt x="3703" y="8977"/>
                    <a:pt x="4310" y="9668"/>
                  </a:cubicBezTo>
                  <a:cubicBezTo>
                    <a:pt x="4787" y="10180"/>
                    <a:pt x="5334" y="10525"/>
                    <a:pt x="6061" y="10216"/>
                  </a:cubicBezTo>
                  <a:cubicBezTo>
                    <a:pt x="6335" y="10097"/>
                    <a:pt x="6585" y="9882"/>
                    <a:pt x="6823" y="9692"/>
                  </a:cubicBezTo>
                  <a:cubicBezTo>
                    <a:pt x="7001" y="9549"/>
                    <a:pt x="7168" y="9382"/>
                    <a:pt x="7418" y="9132"/>
                  </a:cubicBezTo>
                  <a:cubicBezTo>
                    <a:pt x="7489" y="9573"/>
                    <a:pt x="7537" y="9882"/>
                    <a:pt x="7597" y="10204"/>
                  </a:cubicBezTo>
                  <a:lnTo>
                    <a:pt x="7728" y="10204"/>
                  </a:lnTo>
                  <a:cubicBezTo>
                    <a:pt x="7787" y="9978"/>
                    <a:pt x="7882" y="9751"/>
                    <a:pt x="7906" y="9525"/>
                  </a:cubicBezTo>
                  <a:cubicBezTo>
                    <a:pt x="7966" y="8870"/>
                    <a:pt x="8013" y="8215"/>
                    <a:pt x="8025" y="7561"/>
                  </a:cubicBezTo>
                  <a:cubicBezTo>
                    <a:pt x="8049" y="7108"/>
                    <a:pt x="8049" y="6644"/>
                    <a:pt x="8013" y="6179"/>
                  </a:cubicBezTo>
                  <a:cubicBezTo>
                    <a:pt x="7894" y="4929"/>
                    <a:pt x="6525" y="3810"/>
                    <a:pt x="5382" y="4394"/>
                  </a:cubicBezTo>
                  <a:cubicBezTo>
                    <a:pt x="5311" y="4441"/>
                    <a:pt x="5215" y="4441"/>
                    <a:pt x="5132" y="4465"/>
                  </a:cubicBezTo>
                  <a:cubicBezTo>
                    <a:pt x="4513" y="4703"/>
                    <a:pt x="3977" y="5001"/>
                    <a:pt x="3489" y="54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4"/>
            <p:cNvSpPr/>
            <p:nvPr/>
          </p:nvSpPr>
          <p:spPr>
            <a:xfrm>
              <a:off x="745325" y="3232075"/>
              <a:ext cx="156000" cy="130100"/>
            </a:xfrm>
            <a:custGeom>
              <a:avLst/>
              <a:gdLst/>
              <a:ahLst/>
              <a:cxnLst/>
              <a:rect l="l" t="t" r="r" b="b"/>
              <a:pathLst>
                <a:path w="6240" h="5204" extrusionOk="0">
                  <a:moveTo>
                    <a:pt x="5465" y="0"/>
                  </a:moveTo>
                  <a:cubicBezTo>
                    <a:pt x="6215" y="643"/>
                    <a:pt x="6239" y="858"/>
                    <a:pt x="5620" y="1572"/>
                  </a:cubicBezTo>
                  <a:cubicBezTo>
                    <a:pt x="5430" y="1798"/>
                    <a:pt x="5370" y="1989"/>
                    <a:pt x="5501" y="2286"/>
                  </a:cubicBezTo>
                  <a:cubicBezTo>
                    <a:pt x="5668" y="2679"/>
                    <a:pt x="5668" y="3060"/>
                    <a:pt x="5203" y="3299"/>
                  </a:cubicBezTo>
                  <a:cubicBezTo>
                    <a:pt x="4989" y="3418"/>
                    <a:pt x="4989" y="3632"/>
                    <a:pt x="5084" y="3870"/>
                  </a:cubicBezTo>
                  <a:cubicBezTo>
                    <a:pt x="5501" y="4823"/>
                    <a:pt x="5370" y="5096"/>
                    <a:pt x="4346" y="5168"/>
                  </a:cubicBezTo>
                  <a:cubicBezTo>
                    <a:pt x="3536" y="5204"/>
                    <a:pt x="2715" y="5180"/>
                    <a:pt x="1917" y="5144"/>
                  </a:cubicBezTo>
                  <a:cubicBezTo>
                    <a:pt x="1441" y="5132"/>
                    <a:pt x="1024" y="4930"/>
                    <a:pt x="691" y="4572"/>
                  </a:cubicBezTo>
                  <a:cubicBezTo>
                    <a:pt x="500" y="4346"/>
                    <a:pt x="417" y="4120"/>
                    <a:pt x="572" y="3858"/>
                  </a:cubicBezTo>
                  <a:cubicBezTo>
                    <a:pt x="774" y="3513"/>
                    <a:pt x="846" y="3239"/>
                    <a:pt x="429" y="2965"/>
                  </a:cubicBezTo>
                  <a:cubicBezTo>
                    <a:pt x="143" y="2763"/>
                    <a:pt x="179" y="2501"/>
                    <a:pt x="393" y="2215"/>
                  </a:cubicBezTo>
                  <a:cubicBezTo>
                    <a:pt x="477" y="2132"/>
                    <a:pt x="560" y="2072"/>
                    <a:pt x="631" y="1989"/>
                  </a:cubicBezTo>
                  <a:cubicBezTo>
                    <a:pt x="929" y="1667"/>
                    <a:pt x="905" y="1536"/>
                    <a:pt x="572" y="1251"/>
                  </a:cubicBezTo>
                  <a:cubicBezTo>
                    <a:pt x="393" y="1096"/>
                    <a:pt x="191" y="941"/>
                    <a:pt x="72" y="739"/>
                  </a:cubicBezTo>
                  <a:cubicBezTo>
                    <a:pt x="0" y="608"/>
                    <a:pt x="0" y="346"/>
                    <a:pt x="84" y="203"/>
                  </a:cubicBezTo>
                  <a:cubicBezTo>
                    <a:pt x="179" y="84"/>
                    <a:pt x="429" y="0"/>
                    <a:pt x="596" y="12"/>
                  </a:cubicBezTo>
                  <a:cubicBezTo>
                    <a:pt x="929" y="48"/>
                    <a:pt x="1274" y="143"/>
                    <a:pt x="1620" y="251"/>
                  </a:cubicBezTo>
                  <a:cubicBezTo>
                    <a:pt x="2917" y="655"/>
                    <a:pt x="4179" y="489"/>
                    <a:pt x="5465" y="0"/>
                  </a:cubicBezTo>
                  <a:close/>
                  <a:moveTo>
                    <a:pt x="1667" y="1513"/>
                  </a:moveTo>
                  <a:cubicBezTo>
                    <a:pt x="2084" y="2025"/>
                    <a:pt x="2441" y="2096"/>
                    <a:pt x="3941" y="2108"/>
                  </a:cubicBezTo>
                  <a:cubicBezTo>
                    <a:pt x="4156" y="2108"/>
                    <a:pt x="4394" y="2167"/>
                    <a:pt x="4477" y="1786"/>
                  </a:cubicBezTo>
                  <a:cubicBezTo>
                    <a:pt x="3548" y="1691"/>
                    <a:pt x="2679" y="1620"/>
                    <a:pt x="1667" y="1513"/>
                  </a:cubicBezTo>
                  <a:close/>
                  <a:moveTo>
                    <a:pt x="4096" y="3406"/>
                  </a:moveTo>
                  <a:cubicBezTo>
                    <a:pt x="3239" y="3632"/>
                    <a:pt x="2465" y="3287"/>
                    <a:pt x="1620" y="3394"/>
                  </a:cubicBezTo>
                  <a:cubicBezTo>
                    <a:pt x="1953" y="3810"/>
                    <a:pt x="2393" y="3941"/>
                    <a:pt x="3167" y="3918"/>
                  </a:cubicBezTo>
                  <a:cubicBezTo>
                    <a:pt x="3501" y="3918"/>
                    <a:pt x="3870" y="3953"/>
                    <a:pt x="4096" y="34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4"/>
            <p:cNvSpPr/>
            <p:nvPr/>
          </p:nvSpPr>
          <p:spPr>
            <a:xfrm>
              <a:off x="787000" y="3269875"/>
              <a:ext cx="70250" cy="16400"/>
            </a:xfrm>
            <a:custGeom>
              <a:avLst/>
              <a:gdLst/>
              <a:ahLst/>
              <a:cxnLst/>
              <a:rect l="l" t="t" r="r" b="b"/>
              <a:pathLst>
                <a:path w="2810" h="656" extrusionOk="0">
                  <a:moveTo>
                    <a:pt x="0" y="1"/>
                  </a:moveTo>
                  <a:cubicBezTo>
                    <a:pt x="1012" y="96"/>
                    <a:pt x="1881" y="179"/>
                    <a:pt x="2810" y="274"/>
                  </a:cubicBezTo>
                  <a:cubicBezTo>
                    <a:pt x="2703" y="655"/>
                    <a:pt x="2465" y="596"/>
                    <a:pt x="2274" y="596"/>
                  </a:cubicBezTo>
                  <a:cubicBezTo>
                    <a:pt x="774" y="584"/>
                    <a:pt x="429" y="51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4"/>
            <p:cNvSpPr/>
            <p:nvPr/>
          </p:nvSpPr>
          <p:spPr>
            <a:xfrm>
              <a:off x="785500" y="3314225"/>
              <a:ext cx="62225" cy="16700"/>
            </a:xfrm>
            <a:custGeom>
              <a:avLst/>
              <a:gdLst/>
              <a:ahLst/>
              <a:cxnLst/>
              <a:rect l="l" t="t" r="r" b="b"/>
              <a:pathLst>
                <a:path w="2489" h="668" extrusionOk="0">
                  <a:moveTo>
                    <a:pt x="2489" y="120"/>
                  </a:moveTo>
                  <a:cubicBezTo>
                    <a:pt x="2263" y="667"/>
                    <a:pt x="1894" y="632"/>
                    <a:pt x="1548" y="644"/>
                  </a:cubicBezTo>
                  <a:cubicBezTo>
                    <a:pt x="775" y="655"/>
                    <a:pt x="346" y="524"/>
                    <a:pt x="1" y="120"/>
                  </a:cubicBezTo>
                  <a:cubicBezTo>
                    <a:pt x="858" y="1"/>
                    <a:pt x="1620" y="346"/>
                    <a:pt x="2489" y="1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4"/>
            <p:cNvSpPr/>
            <p:nvPr/>
          </p:nvSpPr>
          <p:spPr>
            <a:xfrm>
              <a:off x="777175" y="3019250"/>
              <a:ext cx="81575" cy="76225"/>
            </a:xfrm>
            <a:custGeom>
              <a:avLst/>
              <a:gdLst/>
              <a:ahLst/>
              <a:cxnLst/>
              <a:rect l="l" t="t" r="r" b="b"/>
              <a:pathLst>
                <a:path w="3263" h="3049" extrusionOk="0">
                  <a:moveTo>
                    <a:pt x="3263" y="548"/>
                  </a:moveTo>
                  <a:cubicBezTo>
                    <a:pt x="3120" y="1477"/>
                    <a:pt x="2715" y="2227"/>
                    <a:pt x="1881" y="2679"/>
                  </a:cubicBezTo>
                  <a:cubicBezTo>
                    <a:pt x="1179" y="3049"/>
                    <a:pt x="119" y="2453"/>
                    <a:pt x="48" y="1656"/>
                  </a:cubicBezTo>
                  <a:cubicBezTo>
                    <a:pt x="0" y="1251"/>
                    <a:pt x="429" y="608"/>
                    <a:pt x="869" y="405"/>
                  </a:cubicBezTo>
                  <a:cubicBezTo>
                    <a:pt x="1655" y="1"/>
                    <a:pt x="2429" y="48"/>
                    <a:pt x="3263" y="54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4"/>
            <p:cNvSpPr/>
            <p:nvPr/>
          </p:nvSpPr>
          <p:spPr>
            <a:xfrm>
              <a:off x="656025" y="2832325"/>
              <a:ext cx="311375" cy="548300"/>
            </a:xfrm>
            <a:custGeom>
              <a:avLst/>
              <a:gdLst/>
              <a:ahLst/>
              <a:cxnLst/>
              <a:rect l="l" t="t" r="r" b="b"/>
              <a:pathLst>
                <a:path w="12455" h="21932" extrusionOk="0">
                  <a:moveTo>
                    <a:pt x="10585" y="1489"/>
                  </a:moveTo>
                  <a:cubicBezTo>
                    <a:pt x="9525" y="512"/>
                    <a:pt x="8275" y="0"/>
                    <a:pt x="6870" y="0"/>
                  </a:cubicBezTo>
                  <a:cubicBezTo>
                    <a:pt x="6144" y="0"/>
                    <a:pt x="5358" y="143"/>
                    <a:pt x="4525" y="417"/>
                  </a:cubicBezTo>
                  <a:cubicBezTo>
                    <a:pt x="3346" y="810"/>
                    <a:pt x="2358" y="1572"/>
                    <a:pt x="1512" y="2727"/>
                  </a:cubicBezTo>
                  <a:cubicBezTo>
                    <a:pt x="441" y="4227"/>
                    <a:pt x="0" y="5942"/>
                    <a:pt x="215" y="7835"/>
                  </a:cubicBezTo>
                  <a:cubicBezTo>
                    <a:pt x="381" y="9275"/>
                    <a:pt x="1191" y="10418"/>
                    <a:pt x="1989" y="11478"/>
                  </a:cubicBezTo>
                  <a:lnTo>
                    <a:pt x="2144" y="11669"/>
                  </a:lnTo>
                  <a:cubicBezTo>
                    <a:pt x="2703" y="12419"/>
                    <a:pt x="3251" y="13109"/>
                    <a:pt x="3346" y="14050"/>
                  </a:cubicBezTo>
                  <a:cubicBezTo>
                    <a:pt x="3358" y="14145"/>
                    <a:pt x="3358" y="14240"/>
                    <a:pt x="3370" y="14336"/>
                  </a:cubicBezTo>
                  <a:cubicBezTo>
                    <a:pt x="3406" y="14645"/>
                    <a:pt x="3453" y="14978"/>
                    <a:pt x="3453" y="15288"/>
                  </a:cubicBezTo>
                  <a:cubicBezTo>
                    <a:pt x="3453" y="15371"/>
                    <a:pt x="3370" y="15526"/>
                    <a:pt x="3275" y="15645"/>
                  </a:cubicBezTo>
                  <a:cubicBezTo>
                    <a:pt x="2822" y="16121"/>
                    <a:pt x="2775" y="16645"/>
                    <a:pt x="3132" y="17205"/>
                  </a:cubicBezTo>
                  <a:cubicBezTo>
                    <a:pt x="3215" y="17336"/>
                    <a:pt x="3298" y="17455"/>
                    <a:pt x="3394" y="17598"/>
                  </a:cubicBezTo>
                  <a:lnTo>
                    <a:pt x="3477" y="17729"/>
                  </a:lnTo>
                  <a:cubicBezTo>
                    <a:pt x="3072" y="18503"/>
                    <a:pt x="3072" y="18574"/>
                    <a:pt x="3453" y="19408"/>
                  </a:cubicBezTo>
                  <a:lnTo>
                    <a:pt x="3465" y="19443"/>
                  </a:lnTo>
                  <a:cubicBezTo>
                    <a:pt x="3513" y="19539"/>
                    <a:pt x="3489" y="19693"/>
                    <a:pt x="3465" y="19836"/>
                  </a:cubicBezTo>
                  <a:lnTo>
                    <a:pt x="3465" y="19860"/>
                  </a:lnTo>
                  <a:cubicBezTo>
                    <a:pt x="3370" y="20574"/>
                    <a:pt x="3608" y="21086"/>
                    <a:pt x="4168" y="21420"/>
                  </a:cubicBezTo>
                  <a:lnTo>
                    <a:pt x="4179" y="21432"/>
                  </a:lnTo>
                  <a:cubicBezTo>
                    <a:pt x="4477" y="21610"/>
                    <a:pt x="4834" y="21813"/>
                    <a:pt x="5192" y="21836"/>
                  </a:cubicBezTo>
                  <a:lnTo>
                    <a:pt x="5215" y="21836"/>
                  </a:lnTo>
                  <a:cubicBezTo>
                    <a:pt x="5751" y="21884"/>
                    <a:pt x="6311" y="21932"/>
                    <a:pt x="6858" y="21932"/>
                  </a:cubicBezTo>
                  <a:cubicBezTo>
                    <a:pt x="7406" y="21932"/>
                    <a:pt x="7882" y="21884"/>
                    <a:pt x="8335" y="21777"/>
                  </a:cubicBezTo>
                  <a:cubicBezTo>
                    <a:pt x="8525" y="21729"/>
                    <a:pt x="8704" y="21670"/>
                    <a:pt x="8871" y="21610"/>
                  </a:cubicBezTo>
                  <a:cubicBezTo>
                    <a:pt x="9323" y="21408"/>
                    <a:pt x="9549" y="21063"/>
                    <a:pt x="9537" y="20598"/>
                  </a:cubicBezTo>
                  <a:cubicBezTo>
                    <a:pt x="9537" y="20479"/>
                    <a:pt x="9502" y="20360"/>
                    <a:pt x="9490" y="20241"/>
                  </a:cubicBezTo>
                  <a:cubicBezTo>
                    <a:pt x="9478" y="20146"/>
                    <a:pt x="9466" y="20051"/>
                    <a:pt x="9466" y="19943"/>
                  </a:cubicBezTo>
                  <a:lnTo>
                    <a:pt x="9466" y="19920"/>
                  </a:lnTo>
                  <a:cubicBezTo>
                    <a:pt x="9466" y="19860"/>
                    <a:pt x="9442" y="19729"/>
                    <a:pt x="9466" y="19693"/>
                  </a:cubicBezTo>
                  <a:cubicBezTo>
                    <a:pt x="9799" y="19324"/>
                    <a:pt x="9787" y="18872"/>
                    <a:pt x="9787" y="18479"/>
                  </a:cubicBezTo>
                  <a:cubicBezTo>
                    <a:pt x="9787" y="18134"/>
                    <a:pt x="9847" y="17872"/>
                    <a:pt x="10002" y="17610"/>
                  </a:cubicBezTo>
                  <a:cubicBezTo>
                    <a:pt x="10430" y="16836"/>
                    <a:pt x="10299" y="16157"/>
                    <a:pt x="9597" y="15562"/>
                  </a:cubicBezTo>
                  <a:cubicBezTo>
                    <a:pt x="9430" y="15419"/>
                    <a:pt x="9371" y="15276"/>
                    <a:pt x="9359" y="15038"/>
                  </a:cubicBezTo>
                  <a:cubicBezTo>
                    <a:pt x="9311" y="14157"/>
                    <a:pt x="9442" y="13264"/>
                    <a:pt x="9764" y="12311"/>
                  </a:cubicBezTo>
                  <a:cubicBezTo>
                    <a:pt x="9954" y="11728"/>
                    <a:pt x="10275" y="11240"/>
                    <a:pt x="10621" y="10716"/>
                  </a:cubicBezTo>
                  <a:cubicBezTo>
                    <a:pt x="10728" y="10561"/>
                    <a:pt x="10847" y="10395"/>
                    <a:pt x="10954" y="10228"/>
                  </a:cubicBezTo>
                  <a:cubicBezTo>
                    <a:pt x="11966" y="8609"/>
                    <a:pt x="12454" y="6989"/>
                    <a:pt x="12419" y="5239"/>
                  </a:cubicBezTo>
                  <a:cubicBezTo>
                    <a:pt x="12383" y="3834"/>
                    <a:pt x="11788" y="2608"/>
                    <a:pt x="10585" y="1489"/>
                  </a:cubicBezTo>
                  <a:close/>
                  <a:moveTo>
                    <a:pt x="9990" y="10287"/>
                  </a:moveTo>
                  <a:cubicBezTo>
                    <a:pt x="9883" y="10454"/>
                    <a:pt x="9775" y="10621"/>
                    <a:pt x="9656" y="10764"/>
                  </a:cubicBezTo>
                  <a:cubicBezTo>
                    <a:pt x="8894" y="11728"/>
                    <a:pt x="8716" y="12883"/>
                    <a:pt x="8537" y="13990"/>
                  </a:cubicBezTo>
                  <a:lnTo>
                    <a:pt x="8501" y="14288"/>
                  </a:lnTo>
                  <a:cubicBezTo>
                    <a:pt x="8466" y="14455"/>
                    <a:pt x="8501" y="14609"/>
                    <a:pt x="8513" y="14752"/>
                  </a:cubicBezTo>
                  <a:cubicBezTo>
                    <a:pt x="8525" y="14824"/>
                    <a:pt x="8537" y="14907"/>
                    <a:pt x="8537" y="14978"/>
                  </a:cubicBezTo>
                  <a:cubicBezTo>
                    <a:pt x="8561" y="15419"/>
                    <a:pt x="8525" y="15467"/>
                    <a:pt x="8120" y="15586"/>
                  </a:cubicBezTo>
                  <a:cubicBezTo>
                    <a:pt x="7644" y="15717"/>
                    <a:pt x="7204" y="15800"/>
                    <a:pt x="6763" y="15800"/>
                  </a:cubicBezTo>
                  <a:lnTo>
                    <a:pt x="6763" y="15800"/>
                  </a:lnTo>
                  <a:cubicBezTo>
                    <a:pt x="6489" y="15800"/>
                    <a:pt x="6204" y="15764"/>
                    <a:pt x="5918" y="15705"/>
                  </a:cubicBezTo>
                  <a:cubicBezTo>
                    <a:pt x="5525" y="15621"/>
                    <a:pt x="5108" y="15502"/>
                    <a:pt x="4715" y="15395"/>
                  </a:cubicBezTo>
                  <a:lnTo>
                    <a:pt x="4406" y="15300"/>
                  </a:lnTo>
                  <a:cubicBezTo>
                    <a:pt x="4168" y="15240"/>
                    <a:pt x="4156" y="15145"/>
                    <a:pt x="4168" y="15050"/>
                  </a:cubicBezTo>
                  <a:cubicBezTo>
                    <a:pt x="4299" y="13657"/>
                    <a:pt x="3798" y="12359"/>
                    <a:pt x="2572" y="11014"/>
                  </a:cubicBezTo>
                  <a:cubicBezTo>
                    <a:pt x="1858" y="10228"/>
                    <a:pt x="1358" y="9299"/>
                    <a:pt x="1012" y="8216"/>
                  </a:cubicBezTo>
                  <a:cubicBezTo>
                    <a:pt x="798" y="7537"/>
                    <a:pt x="858" y="6847"/>
                    <a:pt x="953" y="6180"/>
                  </a:cubicBezTo>
                  <a:cubicBezTo>
                    <a:pt x="1179" y="4406"/>
                    <a:pt x="1977" y="2965"/>
                    <a:pt x="3334" y="1905"/>
                  </a:cubicBezTo>
                  <a:cubicBezTo>
                    <a:pt x="3656" y="1655"/>
                    <a:pt x="4060" y="1429"/>
                    <a:pt x="4513" y="1286"/>
                  </a:cubicBezTo>
                  <a:cubicBezTo>
                    <a:pt x="5049" y="1084"/>
                    <a:pt x="5608" y="953"/>
                    <a:pt x="6204" y="870"/>
                  </a:cubicBezTo>
                  <a:cubicBezTo>
                    <a:pt x="6442" y="834"/>
                    <a:pt x="6680" y="810"/>
                    <a:pt x="6918" y="810"/>
                  </a:cubicBezTo>
                  <a:cubicBezTo>
                    <a:pt x="8263" y="810"/>
                    <a:pt x="9430" y="1417"/>
                    <a:pt x="10549" y="2656"/>
                  </a:cubicBezTo>
                  <a:cubicBezTo>
                    <a:pt x="11323" y="3513"/>
                    <a:pt x="11657" y="4537"/>
                    <a:pt x="11621" y="6061"/>
                  </a:cubicBezTo>
                  <a:cubicBezTo>
                    <a:pt x="11502" y="7430"/>
                    <a:pt x="11014" y="8811"/>
                    <a:pt x="10240" y="9930"/>
                  </a:cubicBezTo>
                  <a:cubicBezTo>
                    <a:pt x="10133" y="10061"/>
                    <a:pt x="10061" y="10180"/>
                    <a:pt x="9990" y="10287"/>
                  </a:cubicBezTo>
                  <a:close/>
                  <a:moveTo>
                    <a:pt x="9073" y="17479"/>
                  </a:moveTo>
                  <a:cubicBezTo>
                    <a:pt x="8835" y="17765"/>
                    <a:pt x="8799" y="18015"/>
                    <a:pt x="8930" y="18336"/>
                  </a:cubicBezTo>
                  <a:cubicBezTo>
                    <a:pt x="9097" y="18741"/>
                    <a:pt x="9037" y="18991"/>
                    <a:pt x="8704" y="19158"/>
                  </a:cubicBezTo>
                  <a:cubicBezTo>
                    <a:pt x="8537" y="19253"/>
                    <a:pt x="8299" y="19455"/>
                    <a:pt x="8513" y="19920"/>
                  </a:cubicBezTo>
                  <a:cubicBezTo>
                    <a:pt x="8716" y="20384"/>
                    <a:pt x="8763" y="20646"/>
                    <a:pt x="8692" y="20777"/>
                  </a:cubicBezTo>
                  <a:cubicBezTo>
                    <a:pt x="8621" y="20920"/>
                    <a:pt x="8359" y="20991"/>
                    <a:pt x="7894" y="21003"/>
                  </a:cubicBezTo>
                  <a:cubicBezTo>
                    <a:pt x="7620" y="21015"/>
                    <a:pt x="7323" y="21039"/>
                    <a:pt x="6989" y="21039"/>
                  </a:cubicBezTo>
                  <a:cubicBezTo>
                    <a:pt x="6489" y="21039"/>
                    <a:pt x="5954" y="21015"/>
                    <a:pt x="5489" y="20991"/>
                  </a:cubicBezTo>
                  <a:cubicBezTo>
                    <a:pt x="5061" y="20979"/>
                    <a:pt x="4680" y="20801"/>
                    <a:pt x="4370" y="20455"/>
                  </a:cubicBezTo>
                  <a:cubicBezTo>
                    <a:pt x="4191" y="20265"/>
                    <a:pt x="4168" y="20098"/>
                    <a:pt x="4275" y="19908"/>
                  </a:cubicBezTo>
                  <a:cubicBezTo>
                    <a:pt x="4465" y="19562"/>
                    <a:pt x="4596" y="19158"/>
                    <a:pt x="4072" y="18812"/>
                  </a:cubicBezTo>
                  <a:cubicBezTo>
                    <a:pt x="3989" y="18753"/>
                    <a:pt x="3941" y="18693"/>
                    <a:pt x="3941" y="18622"/>
                  </a:cubicBezTo>
                  <a:cubicBezTo>
                    <a:pt x="3929" y="18538"/>
                    <a:pt x="3965" y="18419"/>
                    <a:pt x="4084" y="18276"/>
                  </a:cubicBezTo>
                  <a:lnTo>
                    <a:pt x="4191" y="18181"/>
                  </a:lnTo>
                  <a:cubicBezTo>
                    <a:pt x="4239" y="18146"/>
                    <a:pt x="4287" y="18098"/>
                    <a:pt x="4322" y="18062"/>
                  </a:cubicBezTo>
                  <a:cubicBezTo>
                    <a:pt x="4465" y="17907"/>
                    <a:pt x="4584" y="17741"/>
                    <a:pt x="4560" y="17562"/>
                  </a:cubicBezTo>
                  <a:cubicBezTo>
                    <a:pt x="4549" y="17384"/>
                    <a:pt x="4430" y="17253"/>
                    <a:pt x="4251" y="17110"/>
                  </a:cubicBezTo>
                  <a:lnTo>
                    <a:pt x="4168" y="17026"/>
                  </a:lnTo>
                  <a:cubicBezTo>
                    <a:pt x="4013" y="16907"/>
                    <a:pt x="3870" y="16776"/>
                    <a:pt x="3787" y="16645"/>
                  </a:cubicBezTo>
                  <a:cubicBezTo>
                    <a:pt x="3727" y="16538"/>
                    <a:pt x="3751" y="16336"/>
                    <a:pt x="3787" y="16276"/>
                  </a:cubicBezTo>
                  <a:cubicBezTo>
                    <a:pt x="3834" y="16217"/>
                    <a:pt x="3989" y="16133"/>
                    <a:pt x="4132" y="16133"/>
                  </a:cubicBezTo>
                  <a:lnTo>
                    <a:pt x="4168" y="16133"/>
                  </a:lnTo>
                  <a:cubicBezTo>
                    <a:pt x="4513" y="16181"/>
                    <a:pt x="4858" y="16276"/>
                    <a:pt x="5156" y="16371"/>
                  </a:cubicBezTo>
                  <a:cubicBezTo>
                    <a:pt x="5668" y="16526"/>
                    <a:pt x="6168" y="16610"/>
                    <a:pt x="6692" y="16610"/>
                  </a:cubicBezTo>
                  <a:cubicBezTo>
                    <a:pt x="7418" y="16610"/>
                    <a:pt x="8180" y="16467"/>
                    <a:pt x="9002" y="16157"/>
                  </a:cubicBezTo>
                  <a:cubicBezTo>
                    <a:pt x="9323" y="16431"/>
                    <a:pt x="9466" y="16610"/>
                    <a:pt x="9478" y="16764"/>
                  </a:cubicBezTo>
                  <a:cubicBezTo>
                    <a:pt x="9490" y="16931"/>
                    <a:pt x="9371" y="17122"/>
                    <a:pt x="9073" y="174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4"/>
            <p:cNvSpPr/>
            <p:nvPr/>
          </p:nvSpPr>
          <p:spPr>
            <a:xfrm>
              <a:off x="921225" y="2777550"/>
              <a:ext cx="31000" cy="55100"/>
            </a:xfrm>
            <a:custGeom>
              <a:avLst/>
              <a:gdLst/>
              <a:ahLst/>
              <a:cxnLst/>
              <a:rect l="l" t="t" r="r" b="b"/>
              <a:pathLst>
                <a:path w="1240" h="2204" extrusionOk="0">
                  <a:moveTo>
                    <a:pt x="60" y="2203"/>
                  </a:moveTo>
                  <a:lnTo>
                    <a:pt x="287" y="2049"/>
                  </a:lnTo>
                  <a:cubicBezTo>
                    <a:pt x="358" y="1989"/>
                    <a:pt x="418" y="1953"/>
                    <a:pt x="489" y="1906"/>
                  </a:cubicBezTo>
                  <a:cubicBezTo>
                    <a:pt x="644" y="1822"/>
                    <a:pt x="775" y="1727"/>
                    <a:pt x="822" y="1584"/>
                  </a:cubicBezTo>
                  <a:cubicBezTo>
                    <a:pt x="846" y="1489"/>
                    <a:pt x="894" y="1406"/>
                    <a:pt x="941" y="1298"/>
                  </a:cubicBezTo>
                  <a:cubicBezTo>
                    <a:pt x="1072" y="1001"/>
                    <a:pt x="1239" y="679"/>
                    <a:pt x="1132" y="227"/>
                  </a:cubicBezTo>
                  <a:lnTo>
                    <a:pt x="1084" y="1"/>
                  </a:lnTo>
                  <a:lnTo>
                    <a:pt x="906" y="144"/>
                  </a:lnTo>
                  <a:cubicBezTo>
                    <a:pt x="251" y="620"/>
                    <a:pt x="1" y="1156"/>
                    <a:pt x="48" y="19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4"/>
            <p:cNvSpPr/>
            <p:nvPr/>
          </p:nvSpPr>
          <p:spPr>
            <a:xfrm>
              <a:off x="692325" y="2793625"/>
              <a:ext cx="38725" cy="35450"/>
            </a:xfrm>
            <a:custGeom>
              <a:avLst/>
              <a:gdLst/>
              <a:ahLst/>
              <a:cxnLst/>
              <a:rect l="l" t="t" r="r" b="b"/>
              <a:pathLst>
                <a:path w="1549" h="1418" extrusionOk="0">
                  <a:moveTo>
                    <a:pt x="49" y="322"/>
                  </a:moveTo>
                  <a:cubicBezTo>
                    <a:pt x="60" y="417"/>
                    <a:pt x="60" y="536"/>
                    <a:pt x="156" y="632"/>
                  </a:cubicBezTo>
                  <a:cubicBezTo>
                    <a:pt x="299" y="810"/>
                    <a:pt x="465" y="953"/>
                    <a:pt x="632" y="1108"/>
                  </a:cubicBezTo>
                  <a:cubicBezTo>
                    <a:pt x="692" y="1167"/>
                    <a:pt x="751" y="1227"/>
                    <a:pt x="811" y="1275"/>
                  </a:cubicBezTo>
                  <a:cubicBezTo>
                    <a:pt x="918" y="1370"/>
                    <a:pt x="1013" y="1417"/>
                    <a:pt x="1120" y="1417"/>
                  </a:cubicBezTo>
                  <a:cubicBezTo>
                    <a:pt x="1358" y="1417"/>
                    <a:pt x="1465" y="1156"/>
                    <a:pt x="1513" y="1060"/>
                  </a:cubicBezTo>
                  <a:lnTo>
                    <a:pt x="1549" y="977"/>
                  </a:lnTo>
                  <a:lnTo>
                    <a:pt x="1477" y="894"/>
                  </a:lnTo>
                  <a:cubicBezTo>
                    <a:pt x="1406" y="810"/>
                    <a:pt x="1334" y="739"/>
                    <a:pt x="1251" y="655"/>
                  </a:cubicBezTo>
                  <a:cubicBezTo>
                    <a:pt x="1061" y="453"/>
                    <a:pt x="882" y="263"/>
                    <a:pt x="692" y="84"/>
                  </a:cubicBezTo>
                  <a:cubicBezTo>
                    <a:pt x="632" y="36"/>
                    <a:pt x="572" y="1"/>
                    <a:pt x="465" y="1"/>
                  </a:cubicBezTo>
                  <a:cubicBezTo>
                    <a:pt x="406" y="1"/>
                    <a:pt x="358" y="1"/>
                    <a:pt x="299" y="24"/>
                  </a:cubicBezTo>
                  <a:cubicBezTo>
                    <a:pt x="263" y="24"/>
                    <a:pt x="215" y="36"/>
                    <a:pt x="180" y="36"/>
                  </a:cubicBezTo>
                  <a:lnTo>
                    <a:pt x="1" y="36"/>
                  </a:lnTo>
                  <a:lnTo>
                    <a:pt x="37" y="215"/>
                  </a:lnTo>
                  <a:cubicBezTo>
                    <a:pt x="37" y="263"/>
                    <a:pt x="37" y="286"/>
                    <a:pt x="49" y="3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4"/>
            <p:cNvSpPr/>
            <p:nvPr/>
          </p:nvSpPr>
          <p:spPr>
            <a:xfrm>
              <a:off x="825675" y="2751350"/>
              <a:ext cx="18500" cy="61650"/>
            </a:xfrm>
            <a:custGeom>
              <a:avLst/>
              <a:gdLst/>
              <a:ahLst/>
              <a:cxnLst/>
              <a:rect l="l" t="t" r="r" b="b"/>
              <a:pathLst>
                <a:path w="740" h="2466" extrusionOk="0">
                  <a:moveTo>
                    <a:pt x="596" y="2466"/>
                  </a:moveTo>
                  <a:lnTo>
                    <a:pt x="620" y="1989"/>
                  </a:lnTo>
                  <a:cubicBezTo>
                    <a:pt x="632" y="1823"/>
                    <a:pt x="656" y="1668"/>
                    <a:pt x="668" y="1513"/>
                  </a:cubicBezTo>
                  <a:cubicBezTo>
                    <a:pt x="715" y="1084"/>
                    <a:pt x="739" y="727"/>
                    <a:pt x="703" y="334"/>
                  </a:cubicBezTo>
                  <a:cubicBezTo>
                    <a:pt x="680" y="227"/>
                    <a:pt x="572" y="180"/>
                    <a:pt x="501" y="132"/>
                  </a:cubicBezTo>
                  <a:cubicBezTo>
                    <a:pt x="489" y="120"/>
                    <a:pt x="453" y="120"/>
                    <a:pt x="441" y="96"/>
                  </a:cubicBezTo>
                  <a:lnTo>
                    <a:pt x="275" y="1"/>
                  </a:lnTo>
                  <a:lnTo>
                    <a:pt x="215" y="180"/>
                  </a:lnTo>
                  <a:cubicBezTo>
                    <a:pt x="1" y="834"/>
                    <a:pt x="37" y="1525"/>
                    <a:pt x="358" y="206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4"/>
            <p:cNvSpPr/>
            <p:nvPr/>
          </p:nvSpPr>
          <p:spPr>
            <a:xfrm>
              <a:off x="753350" y="2945425"/>
              <a:ext cx="123550" cy="159875"/>
            </a:xfrm>
            <a:custGeom>
              <a:avLst/>
              <a:gdLst/>
              <a:ahLst/>
              <a:cxnLst/>
              <a:rect l="l" t="t" r="r" b="b"/>
              <a:pathLst>
                <a:path w="4942" h="6395" extrusionOk="0">
                  <a:moveTo>
                    <a:pt x="2775" y="1"/>
                  </a:moveTo>
                  <a:cubicBezTo>
                    <a:pt x="2525" y="1"/>
                    <a:pt x="2263" y="60"/>
                    <a:pt x="2037" y="179"/>
                  </a:cubicBezTo>
                  <a:cubicBezTo>
                    <a:pt x="2013" y="203"/>
                    <a:pt x="1977" y="203"/>
                    <a:pt x="1941" y="215"/>
                  </a:cubicBezTo>
                  <a:cubicBezTo>
                    <a:pt x="1894" y="227"/>
                    <a:pt x="1846" y="227"/>
                    <a:pt x="1810" y="239"/>
                  </a:cubicBezTo>
                  <a:cubicBezTo>
                    <a:pt x="1108" y="477"/>
                    <a:pt x="572" y="810"/>
                    <a:pt x="108" y="1275"/>
                  </a:cubicBezTo>
                  <a:lnTo>
                    <a:pt x="1" y="1370"/>
                  </a:lnTo>
                  <a:lnTo>
                    <a:pt x="108" y="1477"/>
                  </a:lnTo>
                  <a:cubicBezTo>
                    <a:pt x="239" y="1596"/>
                    <a:pt x="358" y="1656"/>
                    <a:pt x="489" y="1656"/>
                  </a:cubicBezTo>
                  <a:cubicBezTo>
                    <a:pt x="632" y="1656"/>
                    <a:pt x="715" y="1596"/>
                    <a:pt x="810" y="1549"/>
                  </a:cubicBezTo>
                  <a:cubicBezTo>
                    <a:pt x="834" y="1537"/>
                    <a:pt x="870" y="1525"/>
                    <a:pt x="882" y="1513"/>
                  </a:cubicBezTo>
                  <a:cubicBezTo>
                    <a:pt x="1025" y="1430"/>
                    <a:pt x="1191" y="1358"/>
                    <a:pt x="1346" y="1287"/>
                  </a:cubicBezTo>
                  <a:cubicBezTo>
                    <a:pt x="1668" y="1120"/>
                    <a:pt x="1977" y="977"/>
                    <a:pt x="2311" y="882"/>
                  </a:cubicBezTo>
                  <a:cubicBezTo>
                    <a:pt x="2430" y="858"/>
                    <a:pt x="2561" y="834"/>
                    <a:pt x="2680" y="834"/>
                  </a:cubicBezTo>
                  <a:cubicBezTo>
                    <a:pt x="3108" y="834"/>
                    <a:pt x="3513" y="1049"/>
                    <a:pt x="3787" y="1406"/>
                  </a:cubicBezTo>
                  <a:cubicBezTo>
                    <a:pt x="4037" y="1751"/>
                    <a:pt x="4144" y="2168"/>
                    <a:pt x="4073" y="2561"/>
                  </a:cubicBezTo>
                  <a:cubicBezTo>
                    <a:pt x="4025" y="2549"/>
                    <a:pt x="3966" y="2537"/>
                    <a:pt x="3918" y="2525"/>
                  </a:cubicBezTo>
                  <a:cubicBezTo>
                    <a:pt x="3608" y="2406"/>
                    <a:pt x="3275" y="2358"/>
                    <a:pt x="2965" y="2358"/>
                  </a:cubicBezTo>
                  <a:cubicBezTo>
                    <a:pt x="2120" y="2358"/>
                    <a:pt x="1358" y="2763"/>
                    <a:pt x="822" y="3477"/>
                  </a:cubicBezTo>
                  <a:cubicBezTo>
                    <a:pt x="227" y="4275"/>
                    <a:pt x="251" y="4930"/>
                    <a:pt x="929" y="5680"/>
                  </a:cubicBezTo>
                  <a:cubicBezTo>
                    <a:pt x="1370" y="6168"/>
                    <a:pt x="1787" y="6394"/>
                    <a:pt x="2251" y="6394"/>
                  </a:cubicBezTo>
                  <a:cubicBezTo>
                    <a:pt x="2442" y="6394"/>
                    <a:pt x="2632" y="6347"/>
                    <a:pt x="2846" y="6252"/>
                  </a:cubicBezTo>
                  <a:cubicBezTo>
                    <a:pt x="3096" y="6156"/>
                    <a:pt x="3311" y="5990"/>
                    <a:pt x="3513" y="5823"/>
                  </a:cubicBezTo>
                  <a:cubicBezTo>
                    <a:pt x="3561" y="5799"/>
                    <a:pt x="3585" y="5763"/>
                    <a:pt x="3632" y="5740"/>
                  </a:cubicBezTo>
                  <a:cubicBezTo>
                    <a:pt x="3763" y="5632"/>
                    <a:pt x="3870" y="5525"/>
                    <a:pt x="4025" y="5394"/>
                  </a:cubicBezTo>
                  <a:lnTo>
                    <a:pt x="4049" y="5359"/>
                  </a:lnTo>
                  <a:lnTo>
                    <a:pt x="4204" y="6287"/>
                  </a:lnTo>
                  <a:lnTo>
                    <a:pt x="4466" y="6287"/>
                  </a:lnTo>
                  <a:lnTo>
                    <a:pt x="4585" y="6287"/>
                  </a:lnTo>
                  <a:lnTo>
                    <a:pt x="4620" y="6180"/>
                  </a:lnTo>
                  <a:cubicBezTo>
                    <a:pt x="4632" y="6109"/>
                    <a:pt x="4668" y="6049"/>
                    <a:pt x="4680" y="5978"/>
                  </a:cubicBezTo>
                  <a:cubicBezTo>
                    <a:pt x="4728" y="5811"/>
                    <a:pt x="4775" y="5644"/>
                    <a:pt x="4799" y="5478"/>
                  </a:cubicBezTo>
                  <a:cubicBezTo>
                    <a:pt x="4858" y="4823"/>
                    <a:pt x="4894" y="4156"/>
                    <a:pt x="4918" y="3501"/>
                  </a:cubicBezTo>
                  <a:cubicBezTo>
                    <a:pt x="4930" y="3120"/>
                    <a:pt x="4942" y="2608"/>
                    <a:pt x="4906" y="2108"/>
                  </a:cubicBezTo>
                  <a:cubicBezTo>
                    <a:pt x="4799" y="977"/>
                    <a:pt x="3811" y="1"/>
                    <a:pt x="2775" y="1"/>
                  </a:cubicBezTo>
                  <a:close/>
                  <a:moveTo>
                    <a:pt x="1882" y="3477"/>
                  </a:moveTo>
                  <a:cubicBezTo>
                    <a:pt x="2227" y="3311"/>
                    <a:pt x="2549" y="3215"/>
                    <a:pt x="2858" y="3215"/>
                  </a:cubicBezTo>
                  <a:cubicBezTo>
                    <a:pt x="3251" y="3215"/>
                    <a:pt x="3632" y="3335"/>
                    <a:pt x="4037" y="3561"/>
                  </a:cubicBezTo>
                  <a:cubicBezTo>
                    <a:pt x="3870" y="4466"/>
                    <a:pt x="3454" y="5109"/>
                    <a:pt x="2739" y="5478"/>
                  </a:cubicBezTo>
                  <a:cubicBezTo>
                    <a:pt x="2620" y="5537"/>
                    <a:pt x="2489" y="5573"/>
                    <a:pt x="2346" y="5573"/>
                  </a:cubicBezTo>
                  <a:lnTo>
                    <a:pt x="2346" y="5573"/>
                  </a:lnTo>
                  <a:cubicBezTo>
                    <a:pt x="1763" y="5573"/>
                    <a:pt x="1179" y="5097"/>
                    <a:pt x="1132" y="4573"/>
                  </a:cubicBezTo>
                  <a:cubicBezTo>
                    <a:pt x="1108" y="4263"/>
                    <a:pt x="1513" y="3668"/>
                    <a:pt x="1882" y="34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54"/>
          <p:cNvGrpSpPr/>
          <p:nvPr/>
        </p:nvGrpSpPr>
        <p:grpSpPr>
          <a:xfrm rot="-668250">
            <a:off x="4957115" y="4019944"/>
            <a:ext cx="849903" cy="571578"/>
            <a:chOff x="6429375" y="2405775"/>
            <a:chExt cx="528050" cy="355125"/>
          </a:xfrm>
        </p:grpSpPr>
        <p:sp>
          <p:nvSpPr>
            <p:cNvPr id="374" name="Google Shape;374;p54"/>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4"/>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4"/>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4"/>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4"/>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4"/>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4"/>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54"/>
          <p:cNvSpPr/>
          <p:nvPr/>
        </p:nvSpPr>
        <p:spPr>
          <a:xfrm rot="1722646">
            <a:off x="6676143" y="828501"/>
            <a:ext cx="431902" cy="41521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54"/>
          <p:cNvGrpSpPr/>
          <p:nvPr/>
        </p:nvGrpSpPr>
        <p:grpSpPr>
          <a:xfrm>
            <a:off x="5466890" y="1361140"/>
            <a:ext cx="2219111" cy="1592274"/>
            <a:chOff x="4582100" y="3095150"/>
            <a:chExt cx="581650" cy="417350"/>
          </a:xfrm>
        </p:grpSpPr>
        <p:sp>
          <p:nvSpPr>
            <p:cNvPr id="383" name="Google Shape;383;p54"/>
            <p:cNvSpPr/>
            <p:nvPr/>
          </p:nvSpPr>
          <p:spPr>
            <a:xfrm>
              <a:off x="4858025" y="3105275"/>
              <a:ext cx="263750" cy="382500"/>
            </a:xfrm>
            <a:custGeom>
              <a:avLst/>
              <a:gdLst/>
              <a:ahLst/>
              <a:cxnLst/>
              <a:rect l="l" t="t" r="r" b="b"/>
              <a:pathLst>
                <a:path w="10550" h="15300" extrusionOk="0">
                  <a:moveTo>
                    <a:pt x="275" y="15300"/>
                  </a:moveTo>
                  <a:cubicBezTo>
                    <a:pt x="25" y="15193"/>
                    <a:pt x="1" y="15002"/>
                    <a:pt x="25" y="14800"/>
                  </a:cubicBezTo>
                  <a:cubicBezTo>
                    <a:pt x="96" y="13407"/>
                    <a:pt x="180" y="12002"/>
                    <a:pt x="227" y="10609"/>
                  </a:cubicBezTo>
                  <a:cubicBezTo>
                    <a:pt x="275" y="9347"/>
                    <a:pt x="239" y="8061"/>
                    <a:pt x="263" y="6799"/>
                  </a:cubicBezTo>
                  <a:cubicBezTo>
                    <a:pt x="263" y="5715"/>
                    <a:pt x="275" y="4608"/>
                    <a:pt x="275" y="3525"/>
                  </a:cubicBezTo>
                  <a:cubicBezTo>
                    <a:pt x="275" y="3203"/>
                    <a:pt x="418" y="2965"/>
                    <a:pt x="656" y="2810"/>
                  </a:cubicBezTo>
                  <a:cubicBezTo>
                    <a:pt x="1227" y="2417"/>
                    <a:pt x="1811" y="2024"/>
                    <a:pt x="2406" y="1691"/>
                  </a:cubicBezTo>
                  <a:cubicBezTo>
                    <a:pt x="3680" y="977"/>
                    <a:pt x="5061" y="500"/>
                    <a:pt x="6502" y="239"/>
                  </a:cubicBezTo>
                  <a:cubicBezTo>
                    <a:pt x="7633" y="24"/>
                    <a:pt x="8764" y="0"/>
                    <a:pt x="9895" y="191"/>
                  </a:cubicBezTo>
                  <a:cubicBezTo>
                    <a:pt x="10347" y="262"/>
                    <a:pt x="10347" y="298"/>
                    <a:pt x="10395" y="727"/>
                  </a:cubicBezTo>
                  <a:cubicBezTo>
                    <a:pt x="10550" y="2286"/>
                    <a:pt x="10419" y="3846"/>
                    <a:pt x="10347" y="5418"/>
                  </a:cubicBezTo>
                  <a:cubicBezTo>
                    <a:pt x="10300" y="6335"/>
                    <a:pt x="10300" y="7275"/>
                    <a:pt x="10276" y="8192"/>
                  </a:cubicBezTo>
                  <a:cubicBezTo>
                    <a:pt x="10252" y="8787"/>
                    <a:pt x="10181" y="9371"/>
                    <a:pt x="10169" y="9966"/>
                  </a:cubicBezTo>
                  <a:cubicBezTo>
                    <a:pt x="10157" y="10454"/>
                    <a:pt x="10157" y="10930"/>
                    <a:pt x="10157" y="11430"/>
                  </a:cubicBezTo>
                  <a:cubicBezTo>
                    <a:pt x="10157" y="11704"/>
                    <a:pt x="10121" y="11990"/>
                    <a:pt x="10097" y="12264"/>
                  </a:cubicBezTo>
                  <a:cubicBezTo>
                    <a:pt x="10038" y="12740"/>
                    <a:pt x="9895" y="12871"/>
                    <a:pt x="9419" y="12919"/>
                  </a:cubicBezTo>
                  <a:cubicBezTo>
                    <a:pt x="8919" y="12954"/>
                    <a:pt x="8431" y="12990"/>
                    <a:pt x="7919" y="13038"/>
                  </a:cubicBezTo>
                  <a:cubicBezTo>
                    <a:pt x="6645" y="13157"/>
                    <a:pt x="5394" y="13419"/>
                    <a:pt x="4144" y="13752"/>
                  </a:cubicBezTo>
                  <a:cubicBezTo>
                    <a:pt x="3287" y="13955"/>
                    <a:pt x="2442" y="14145"/>
                    <a:pt x="1668" y="14550"/>
                  </a:cubicBezTo>
                  <a:cubicBezTo>
                    <a:pt x="1180" y="14776"/>
                    <a:pt x="727" y="15038"/>
                    <a:pt x="275" y="15300"/>
                  </a:cubicBezTo>
                  <a:close/>
                  <a:moveTo>
                    <a:pt x="1775" y="3548"/>
                  </a:moveTo>
                  <a:cubicBezTo>
                    <a:pt x="1906" y="3537"/>
                    <a:pt x="2001" y="3548"/>
                    <a:pt x="2073" y="3513"/>
                  </a:cubicBezTo>
                  <a:cubicBezTo>
                    <a:pt x="3228" y="3001"/>
                    <a:pt x="4418" y="2560"/>
                    <a:pt x="5633" y="2167"/>
                  </a:cubicBezTo>
                  <a:cubicBezTo>
                    <a:pt x="6490" y="1882"/>
                    <a:pt x="7359" y="1679"/>
                    <a:pt x="8276" y="1739"/>
                  </a:cubicBezTo>
                  <a:cubicBezTo>
                    <a:pt x="8431" y="1751"/>
                    <a:pt x="8669" y="1810"/>
                    <a:pt x="8657" y="1572"/>
                  </a:cubicBezTo>
                  <a:cubicBezTo>
                    <a:pt x="8657" y="1370"/>
                    <a:pt x="8419" y="1382"/>
                    <a:pt x="8264" y="1382"/>
                  </a:cubicBezTo>
                  <a:cubicBezTo>
                    <a:pt x="7299" y="1429"/>
                    <a:pt x="6359" y="1524"/>
                    <a:pt x="5454" y="1882"/>
                  </a:cubicBezTo>
                  <a:cubicBezTo>
                    <a:pt x="4347" y="2322"/>
                    <a:pt x="3251" y="2715"/>
                    <a:pt x="2132" y="3120"/>
                  </a:cubicBezTo>
                  <a:cubicBezTo>
                    <a:pt x="1954" y="3191"/>
                    <a:pt x="1811" y="3251"/>
                    <a:pt x="1775" y="3548"/>
                  </a:cubicBezTo>
                  <a:close/>
                  <a:moveTo>
                    <a:pt x="2954" y="8371"/>
                  </a:moveTo>
                  <a:cubicBezTo>
                    <a:pt x="3085" y="8228"/>
                    <a:pt x="3204" y="8109"/>
                    <a:pt x="3299" y="7966"/>
                  </a:cubicBezTo>
                  <a:cubicBezTo>
                    <a:pt x="3561" y="7597"/>
                    <a:pt x="3478" y="7299"/>
                    <a:pt x="3013" y="7180"/>
                  </a:cubicBezTo>
                  <a:cubicBezTo>
                    <a:pt x="2739" y="7108"/>
                    <a:pt x="2454" y="7073"/>
                    <a:pt x="2192" y="7037"/>
                  </a:cubicBezTo>
                  <a:cubicBezTo>
                    <a:pt x="1954" y="7001"/>
                    <a:pt x="1846" y="7073"/>
                    <a:pt x="1894" y="7335"/>
                  </a:cubicBezTo>
                  <a:cubicBezTo>
                    <a:pt x="2001" y="8001"/>
                    <a:pt x="1894" y="8656"/>
                    <a:pt x="1775" y="9299"/>
                  </a:cubicBezTo>
                  <a:cubicBezTo>
                    <a:pt x="1727" y="9537"/>
                    <a:pt x="1834" y="9740"/>
                    <a:pt x="2061" y="9740"/>
                  </a:cubicBezTo>
                  <a:cubicBezTo>
                    <a:pt x="2370" y="9740"/>
                    <a:pt x="2727" y="9764"/>
                    <a:pt x="3013" y="9644"/>
                  </a:cubicBezTo>
                  <a:cubicBezTo>
                    <a:pt x="3430" y="9454"/>
                    <a:pt x="3632" y="9013"/>
                    <a:pt x="3204" y="8561"/>
                  </a:cubicBezTo>
                  <a:cubicBezTo>
                    <a:pt x="3108" y="8525"/>
                    <a:pt x="3061" y="8466"/>
                    <a:pt x="2954" y="8371"/>
                  </a:cubicBezTo>
                  <a:close/>
                  <a:moveTo>
                    <a:pt x="8300" y="10990"/>
                  </a:moveTo>
                  <a:cubicBezTo>
                    <a:pt x="8097" y="10966"/>
                    <a:pt x="7942" y="10907"/>
                    <a:pt x="7776" y="10907"/>
                  </a:cubicBezTo>
                  <a:cubicBezTo>
                    <a:pt x="7002" y="10942"/>
                    <a:pt x="6216" y="10990"/>
                    <a:pt x="5442" y="11073"/>
                  </a:cubicBezTo>
                  <a:cubicBezTo>
                    <a:pt x="4990" y="11109"/>
                    <a:pt x="4525" y="11216"/>
                    <a:pt x="4097" y="11323"/>
                  </a:cubicBezTo>
                  <a:cubicBezTo>
                    <a:pt x="3442" y="11490"/>
                    <a:pt x="2787" y="11692"/>
                    <a:pt x="2132" y="11883"/>
                  </a:cubicBezTo>
                  <a:cubicBezTo>
                    <a:pt x="2025" y="11919"/>
                    <a:pt x="1918" y="11942"/>
                    <a:pt x="1846" y="11990"/>
                  </a:cubicBezTo>
                  <a:cubicBezTo>
                    <a:pt x="1811" y="12002"/>
                    <a:pt x="1775" y="12097"/>
                    <a:pt x="1787" y="12145"/>
                  </a:cubicBezTo>
                  <a:cubicBezTo>
                    <a:pt x="1823" y="12204"/>
                    <a:pt x="1882" y="12264"/>
                    <a:pt x="1942" y="12276"/>
                  </a:cubicBezTo>
                  <a:cubicBezTo>
                    <a:pt x="1977" y="12288"/>
                    <a:pt x="2061" y="12264"/>
                    <a:pt x="2096" y="12240"/>
                  </a:cubicBezTo>
                  <a:cubicBezTo>
                    <a:pt x="2775" y="12050"/>
                    <a:pt x="3430" y="11835"/>
                    <a:pt x="4097" y="11645"/>
                  </a:cubicBezTo>
                  <a:cubicBezTo>
                    <a:pt x="4323" y="11585"/>
                    <a:pt x="4561" y="11526"/>
                    <a:pt x="4775" y="11490"/>
                  </a:cubicBezTo>
                  <a:cubicBezTo>
                    <a:pt x="5823" y="11323"/>
                    <a:pt x="6847" y="11133"/>
                    <a:pt x="7907" y="11276"/>
                  </a:cubicBezTo>
                  <a:cubicBezTo>
                    <a:pt x="8073" y="11335"/>
                    <a:pt x="8240" y="11288"/>
                    <a:pt x="8300" y="10990"/>
                  </a:cubicBezTo>
                  <a:close/>
                  <a:moveTo>
                    <a:pt x="8240" y="9502"/>
                  </a:moveTo>
                  <a:cubicBezTo>
                    <a:pt x="7907" y="9478"/>
                    <a:pt x="7597" y="9418"/>
                    <a:pt x="7264" y="9418"/>
                  </a:cubicBezTo>
                  <a:cubicBezTo>
                    <a:pt x="6430" y="9406"/>
                    <a:pt x="5585" y="9383"/>
                    <a:pt x="4787" y="9680"/>
                  </a:cubicBezTo>
                  <a:cubicBezTo>
                    <a:pt x="4323" y="9847"/>
                    <a:pt x="3859" y="9966"/>
                    <a:pt x="3382" y="10097"/>
                  </a:cubicBezTo>
                  <a:cubicBezTo>
                    <a:pt x="2918" y="10228"/>
                    <a:pt x="2442" y="10347"/>
                    <a:pt x="1977" y="10490"/>
                  </a:cubicBezTo>
                  <a:cubicBezTo>
                    <a:pt x="1894" y="10514"/>
                    <a:pt x="1799" y="10526"/>
                    <a:pt x="1739" y="10597"/>
                  </a:cubicBezTo>
                  <a:cubicBezTo>
                    <a:pt x="1715" y="10621"/>
                    <a:pt x="1668" y="10692"/>
                    <a:pt x="1680" y="10740"/>
                  </a:cubicBezTo>
                  <a:cubicBezTo>
                    <a:pt x="1704" y="10787"/>
                    <a:pt x="1763" y="10835"/>
                    <a:pt x="1799" y="10847"/>
                  </a:cubicBezTo>
                  <a:cubicBezTo>
                    <a:pt x="1882" y="10859"/>
                    <a:pt x="1954" y="10847"/>
                    <a:pt x="2013" y="10811"/>
                  </a:cubicBezTo>
                  <a:cubicBezTo>
                    <a:pt x="2513" y="10645"/>
                    <a:pt x="3025" y="10502"/>
                    <a:pt x="3525" y="10335"/>
                  </a:cubicBezTo>
                  <a:cubicBezTo>
                    <a:pt x="4978" y="9859"/>
                    <a:pt x="6430" y="9549"/>
                    <a:pt x="7954" y="9847"/>
                  </a:cubicBezTo>
                  <a:cubicBezTo>
                    <a:pt x="8204" y="9883"/>
                    <a:pt x="8252" y="9740"/>
                    <a:pt x="8240" y="9502"/>
                  </a:cubicBezTo>
                  <a:close/>
                  <a:moveTo>
                    <a:pt x="2132" y="4525"/>
                  </a:moveTo>
                  <a:cubicBezTo>
                    <a:pt x="2239" y="4537"/>
                    <a:pt x="2346" y="4572"/>
                    <a:pt x="2418" y="4561"/>
                  </a:cubicBezTo>
                  <a:cubicBezTo>
                    <a:pt x="2847" y="4441"/>
                    <a:pt x="3275" y="4358"/>
                    <a:pt x="3692" y="4191"/>
                  </a:cubicBezTo>
                  <a:cubicBezTo>
                    <a:pt x="4990" y="3656"/>
                    <a:pt x="6335" y="3441"/>
                    <a:pt x="7728" y="3537"/>
                  </a:cubicBezTo>
                  <a:lnTo>
                    <a:pt x="8038" y="3537"/>
                  </a:lnTo>
                  <a:cubicBezTo>
                    <a:pt x="8228" y="3525"/>
                    <a:pt x="8276" y="3418"/>
                    <a:pt x="8228" y="3239"/>
                  </a:cubicBezTo>
                  <a:cubicBezTo>
                    <a:pt x="8157" y="3227"/>
                    <a:pt x="8097" y="3191"/>
                    <a:pt x="8038" y="3191"/>
                  </a:cubicBezTo>
                  <a:cubicBezTo>
                    <a:pt x="7180" y="3108"/>
                    <a:pt x="6323" y="3239"/>
                    <a:pt x="5478" y="3358"/>
                  </a:cubicBezTo>
                  <a:cubicBezTo>
                    <a:pt x="4740" y="3465"/>
                    <a:pt x="4061" y="3787"/>
                    <a:pt x="3370" y="3965"/>
                  </a:cubicBezTo>
                  <a:cubicBezTo>
                    <a:pt x="3144" y="4025"/>
                    <a:pt x="2906" y="4060"/>
                    <a:pt x="2680" y="4132"/>
                  </a:cubicBezTo>
                  <a:cubicBezTo>
                    <a:pt x="2477" y="4203"/>
                    <a:pt x="2239" y="4203"/>
                    <a:pt x="2132" y="4525"/>
                  </a:cubicBezTo>
                  <a:close/>
                  <a:moveTo>
                    <a:pt x="1846" y="6013"/>
                  </a:moveTo>
                  <a:cubicBezTo>
                    <a:pt x="1989" y="6013"/>
                    <a:pt x="2085" y="6025"/>
                    <a:pt x="2180" y="6013"/>
                  </a:cubicBezTo>
                  <a:cubicBezTo>
                    <a:pt x="3513" y="5680"/>
                    <a:pt x="4847" y="5358"/>
                    <a:pt x="6228" y="5263"/>
                  </a:cubicBezTo>
                  <a:cubicBezTo>
                    <a:pt x="6430" y="5251"/>
                    <a:pt x="6490" y="5132"/>
                    <a:pt x="6490" y="4894"/>
                  </a:cubicBezTo>
                  <a:cubicBezTo>
                    <a:pt x="6180" y="4918"/>
                    <a:pt x="5883" y="4930"/>
                    <a:pt x="5597" y="5001"/>
                  </a:cubicBezTo>
                  <a:cubicBezTo>
                    <a:pt x="4466" y="5215"/>
                    <a:pt x="3335" y="5453"/>
                    <a:pt x="2215" y="5680"/>
                  </a:cubicBezTo>
                  <a:cubicBezTo>
                    <a:pt x="2073" y="5715"/>
                    <a:pt x="1894" y="5739"/>
                    <a:pt x="1846" y="6013"/>
                  </a:cubicBezTo>
                  <a:close/>
                  <a:moveTo>
                    <a:pt x="7299" y="7632"/>
                  </a:moveTo>
                  <a:cubicBezTo>
                    <a:pt x="7026" y="7668"/>
                    <a:pt x="6764" y="7716"/>
                    <a:pt x="6514" y="7751"/>
                  </a:cubicBezTo>
                  <a:cubicBezTo>
                    <a:pt x="5883" y="7811"/>
                    <a:pt x="5240" y="7859"/>
                    <a:pt x="4621" y="7894"/>
                  </a:cubicBezTo>
                  <a:cubicBezTo>
                    <a:pt x="4490" y="7918"/>
                    <a:pt x="4275" y="7882"/>
                    <a:pt x="4287" y="8085"/>
                  </a:cubicBezTo>
                  <a:cubicBezTo>
                    <a:pt x="4299" y="8299"/>
                    <a:pt x="4501" y="8240"/>
                    <a:pt x="4644" y="8228"/>
                  </a:cubicBezTo>
                  <a:cubicBezTo>
                    <a:pt x="5454" y="8168"/>
                    <a:pt x="6252" y="8109"/>
                    <a:pt x="7073" y="8049"/>
                  </a:cubicBezTo>
                  <a:cubicBezTo>
                    <a:pt x="7323" y="8037"/>
                    <a:pt x="7323" y="7882"/>
                    <a:pt x="7299" y="7632"/>
                  </a:cubicBezTo>
                  <a:close/>
                  <a:moveTo>
                    <a:pt x="2144" y="13109"/>
                  </a:moveTo>
                  <a:cubicBezTo>
                    <a:pt x="2323" y="13097"/>
                    <a:pt x="2489" y="13109"/>
                    <a:pt x="2632" y="13073"/>
                  </a:cubicBezTo>
                  <a:cubicBezTo>
                    <a:pt x="3251" y="12943"/>
                    <a:pt x="3870" y="12800"/>
                    <a:pt x="4490" y="12645"/>
                  </a:cubicBezTo>
                  <a:cubicBezTo>
                    <a:pt x="4597" y="12621"/>
                    <a:pt x="4787" y="12585"/>
                    <a:pt x="4752" y="12407"/>
                  </a:cubicBezTo>
                  <a:cubicBezTo>
                    <a:pt x="4716" y="12228"/>
                    <a:pt x="4561" y="12264"/>
                    <a:pt x="4418" y="12276"/>
                  </a:cubicBezTo>
                  <a:cubicBezTo>
                    <a:pt x="4394" y="12276"/>
                    <a:pt x="4359" y="12288"/>
                    <a:pt x="4335" y="12288"/>
                  </a:cubicBezTo>
                  <a:cubicBezTo>
                    <a:pt x="3704" y="12454"/>
                    <a:pt x="3085" y="12597"/>
                    <a:pt x="2466" y="12764"/>
                  </a:cubicBezTo>
                  <a:cubicBezTo>
                    <a:pt x="2323" y="12812"/>
                    <a:pt x="2144" y="12812"/>
                    <a:pt x="2144" y="13109"/>
                  </a:cubicBezTo>
                  <a:close/>
                  <a:moveTo>
                    <a:pt x="6299" y="12204"/>
                  </a:moveTo>
                  <a:cubicBezTo>
                    <a:pt x="6192" y="12157"/>
                    <a:pt x="6133" y="12097"/>
                    <a:pt x="6085" y="12097"/>
                  </a:cubicBezTo>
                  <a:cubicBezTo>
                    <a:pt x="6025" y="12109"/>
                    <a:pt x="5978" y="12181"/>
                    <a:pt x="5978" y="12228"/>
                  </a:cubicBezTo>
                  <a:cubicBezTo>
                    <a:pt x="5978" y="12276"/>
                    <a:pt x="6061" y="12359"/>
                    <a:pt x="6085" y="12359"/>
                  </a:cubicBezTo>
                  <a:cubicBezTo>
                    <a:pt x="6156" y="12347"/>
                    <a:pt x="6216" y="12276"/>
                    <a:pt x="6299" y="1220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4"/>
            <p:cNvSpPr/>
            <p:nvPr/>
          </p:nvSpPr>
          <p:spPr>
            <a:xfrm>
              <a:off x="4624075" y="3114500"/>
              <a:ext cx="234875" cy="359000"/>
            </a:xfrm>
            <a:custGeom>
              <a:avLst/>
              <a:gdLst/>
              <a:ahLst/>
              <a:cxnLst/>
              <a:rect l="l" t="t" r="r" b="b"/>
              <a:pathLst>
                <a:path w="9395" h="14360" extrusionOk="0">
                  <a:moveTo>
                    <a:pt x="9109" y="14359"/>
                  </a:moveTo>
                  <a:cubicBezTo>
                    <a:pt x="8704" y="14157"/>
                    <a:pt x="8335" y="14002"/>
                    <a:pt x="7990" y="13812"/>
                  </a:cubicBezTo>
                  <a:cubicBezTo>
                    <a:pt x="7263" y="13407"/>
                    <a:pt x="6501" y="13181"/>
                    <a:pt x="5692" y="13109"/>
                  </a:cubicBezTo>
                  <a:cubicBezTo>
                    <a:pt x="4704" y="13014"/>
                    <a:pt x="3727" y="12883"/>
                    <a:pt x="2739" y="12824"/>
                  </a:cubicBezTo>
                  <a:cubicBezTo>
                    <a:pt x="2191" y="12800"/>
                    <a:pt x="1620" y="12859"/>
                    <a:pt x="1060" y="12883"/>
                  </a:cubicBezTo>
                  <a:cubicBezTo>
                    <a:pt x="834" y="12907"/>
                    <a:pt x="608" y="12919"/>
                    <a:pt x="346" y="12931"/>
                  </a:cubicBezTo>
                  <a:cubicBezTo>
                    <a:pt x="310" y="12764"/>
                    <a:pt x="286" y="12597"/>
                    <a:pt x="274" y="12454"/>
                  </a:cubicBezTo>
                  <a:cubicBezTo>
                    <a:pt x="227" y="11335"/>
                    <a:pt x="191" y="10204"/>
                    <a:pt x="155" y="9085"/>
                  </a:cubicBezTo>
                  <a:cubicBezTo>
                    <a:pt x="108" y="8121"/>
                    <a:pt x="13" y="7144"/>
                    <a:pt x="13" y="6168"/>
                  </a:cubicBezTo>
                  <a:cubicBezTo>
                    <a:pt x="1" y="5144"/>
                    <a:pt x="72" y="4108"/>
                    <a:pt x="96" y="3072"/>
                  </a:cubicBezTo>
                  <a:cubicBezTo>
                    <a:pt x="96" y="2322"/>
                    <a:pt x="36" y="1572"/>
                    <a:pt x="13" y="810"/>
                  </a:cubicBezTo>
                  <a:lnTo>
                    <a:pt x="13" y="155"/>
                  </a:lnTo>
                  <a:cubicBezTo>
                    <a:pt x="274" y="96"/>
                    <a:pt x="489" y="1"/>
                    <a:pt x="715" y="1"/>
                  </a:cubicBezTo>
                  <a:cubicBezTo>
                    <a:pt x="2382" y="24"/>
                    <a:pt x="4049" y="155"/>
                    <a:pt x="5644" y="715"/>
                  </a:cubicBezTo>
                  <a:cubicBezTo>
                    <a:pt x="5751" y="739"/>
                    <a:pt x="5835" y="774"/>
                    <a:pt x="5942" y="810"/>
                  </a:cubicBezTo>
                  <a:cubicBezTo>
                    <a:pt x="6847" y="1286"/>
                    <a:pt x="7775" y="1763"/>
                    <a:pt x="8680" y="2263"/>
                  </a:cubicBezTo>
                  <a:cubicBezTo>
                    <a:pt x="9157" y="2513"/>
                    <a:pt x="9395" y="2894"/>
                    <a:pt x="9395" y="3477"/>
                  </a:cubicBezTo>
                  <a:cubicBezTo>
                    <a:pt x="9359" y="5751"/>
                    <a:pt x="9383" y="8037"/>
                    <a:pt x="9347" y="10299"/>
                  </a:cubicBezTo>
                  <a:cubicBezTo>
                    <a:pt x="9347" y="10680"/>
                    <a:pt x="9287" y="11050"/>
                    <a:pt x="9276" y="11442"/>
                  </a:cubicBezTo>
                  <a:cubicBezTo>
                    <a:pt x="9240" y="12204"/>
                    <a:pt x="9228" y="12978"/>
                    <a:pt x="9204" y="13728"/>
                  </a:cubicBezTo>
                  <a:cubicBezTo>
                    <a:pt x="9180" y="13931"/>
                    <a:pt x="9145" y="14121"/>
                    <a:pt x="9109" y="14359"/>
                  </a:cubicBezTo>
                  <a:close/>
                  <a:moveTo>
                    <a:pt x="1596" y="4430"/>
                  </a:moveTo>
                  <a:cubicBezTo>
                    <a:pt x="1584" y="4477"/>
                    <a:pt x="1548" y="4525"/>
                    <a:pt x="1537" y="4584"/>
                  </a:cubicBezTo>
                  <a:cubicBezTo>
                    <a:pt x="1608" y="4644"/>
                    <a:pt x="1679" y="4727"/>
                    <a:pt x="1775" y="4763"/>
                  </a:cubicBezTo>
                  <a:cubicBezTo>
                    <a:pt x="1918" y="4799"/>
                    <a:pt x="2084" y="4823"/>
                    <a:pt x="2251" y="4834"/>
                  </a:cubicBezTo>
                  <a:cubicBezTo>
                    <a:pt x="3299" y="4942"/>
                    <a:pt x="4358" y="5013"/>
                    <a:pt x="5382" y="5287"/>
                  </a:cubicBezTo>
                  <a:cubicBezTo>
                    <a:pt x="5823" y="5382"/>
                    <a:pt x="6239" y="5525"/>
                    <a:pt x="6668" y="5644"/>
                  </a:cubicBezTo>
                  <a:cubicBezTo>
                    <a:pt x="6930" y="5716"/>
                    <a:pt x="6930" y="5716"/>
                    <a:pt x="7049" y="5382"/>
                  </a:cubicBezTo>
                  <a:cubicBezTo>
                    <a:pt x="6966" y="5346"/>
                    <a:pt x="6871" y="5275"/>
                    <a:pt x="6787" y="5263"/>
                  </a:cubicBezTo>
                  <a:cubicBezTo>
                    <a:pt x="6323" y="5144"/>
                    <a:pt x="5882" y="5001"/>
                    <a:pt x="5418" y="4930"/>
                  </a:cubicBezTo>
                  <a:cubicBezTo>
                    <a:pt x="4287" y="4751"/>
                    <a:pt x="3144" y="4608"/>
                    <a:pt x="2013" y="4465"/>
                  </a:cubicBezTo>
                  <a:cubicBezTo>
                    <a:pt x="1882" y="4418"/>
                    <a:pt x="1727" y="4430"/>
                    <a:pt x="1596" y="4430"/>
                  </a:cubicBezTo>
                  <a:close/>
                  <a:moveTo>
                    <a:pt x="7502" y="9121"/>
                  </a:moveTo>
                  <a:cubicBezTo>
                    <a:pt x="7609" y="8883"/>
                    <a:pt x="7597" y="8752"/>
                    <a:pt x="7335" y="8704"/>
                  </a:cubicBezTo>
                  <a:cubicBezTo>
                    <a:pt x="6466" y="8561"/>
                    <a:pt x="5573" y="8383"/>
                    <a:pt x="4692" y="8240"/>
                  </a:cubicBezTo>
                  <a:cubicBezTo>
                    <a:pt x="3858" y="8121"/>
                    <a:pt x="3025" y="8037"/>
                    <a:pt x="2191" y="7930"/>
                  </a:cubicBezTo>
                  <a:cubicBezTo>
                    <a:pt x="2060" y="7918"/>
                    <a:pt x="1918" y="7930"/>
                    <a:pt x="1894" y="8109"/>
                  </a:cubicBezTo>
                  <a:cubicBezTo>
                    <a:pt x="1918" y="8144"/>
                    <a:pt x="1941" y="8204"/>
                    <a:pt x="1965" y="8204"/>
                  </a:cubicBezTo>
                  <a:cubicBezTo>
                    <a:pt x="3811" y="8394"/>
                    <a:pt x="5656" y="8633"/>
                    <a:pt x="7502" y="9121"/>
                  </a:cubicBezTo>
                  <a:close/>
                  <a:moveTo>
                    <a:pt x="7311" y="6620"/>
                  </a:moveTo>
                  <a:cubicBezTo>
                    <a:pt x="7073" y="6549"/>
                    <a:pt x="6859" y="6454"/>
                    <a:pt x="6644" y="6394"/>
                  </a:cubicBezTo>
                  <a:cubicBezTo>
                    <a:pt x="5096" y="5989"/>
                    <a:pt x="3501" y="5918"/>
                    <a:pt x="1918" y="5680"/>
                  </a:cubicBezTo>
                  <a:cubicBezTo>
                    <a:pt x="1858" y="5668"/>
                    <a:pt x="1798" y="5704"/>
                    <a:pt x="1739" y="5704"/>
                  </a:cubicBezTo>
                  <a:cubicBezTo>
                    <a:pt x="1727" y="5704"/>
                    <a:pt x="1715" y="5716"/>
                    <a:pt x="1715" y="5727"/>
                  </a:cubicBezTo>
                  <a:cubicBezTo>
                    <a:pt x="1703" y="5739"/>
                    <a:pt x="1703" y="5763"/>
                    <a:pt x="1679" y="5835"/>
                  </a:cubicBezTo>
                  <a:cubicBezTo>
                    <a:pt x="1775" y="5894"/>
                    <a:pt x="1870" y="5977"/>
                    <a:pt x="1977" y="6001"/>
                  </a:cubicBezTo>
                  <a:cubicBezTo>
                    <a:pt x="2394" y="6073"/>
                    <a:pt x="2834" y="6132"/>
                    <a:pt x="3239" y="6180"/>
                  </a:cubicBezTo>
                  <a:cubicBezTo>
                    <a:pt x="4215" y="6275"/>
                    <a:pt x="5180" y="6382"/>
                    <a:pt x="6120" y="6656"/>
                  </a:cubicBezTo>
                  <a:cubicBezTo>
                    <a:pt x="6418" y="6739"/>
                    <a:pt x="6704" y="6859"/>
                    <a:pt x="7001" y="6966"/>
                  </a:cubicBezTo>
                  <a:cubicBezTo>
                    <a:pt x="7061" y="6978"/>
                    <a:pt x="7132" y="6978"/>
                    <a:pt x="7204" y="6978"/>
                  </a:cubicBezTo>
                  <a:cubicBezTo>
                    <a:pt x="7240" y="6859"/>
                    <a:pt x="7263" y="6751"/>
                    <a:pt x="7311" y="6620"/>
                  </a:cubicBezTo>
                  <a:close/>
                  <a:moveTo>
                    <a:pt x="2715" y="3882"/>
                  </a:moveTo>
                  <a:cubicBezTo>
                    <a:pt x="2977" y="3656"/>
                    <a:pt x="2965" y="3477"/>
                    <a:pt x="2906" y="3287"/>
                  </a:cubicBezTo>
                  <a:cubicBezTo>
                    <a:pt x="2834" y="3025"/>
                    <a:pt x="2763" y="2739"/>
                    <a:pt x="2691" y="2465"/>
                  </a:cubicBezTo>
                  <a:cubicBezTo>
                    <a:pt x="2560" y="2025"/>
                    <a:pt x="2429" y="1572"/>
                    <a:pt x="2263" y="1132"/>
                  </a:cubicBezTo>
                  <a:cubicBezTo>
                    <a:pt x="2227" y="1036"/>
                    <a:pt x="2132" y="917"/>
                    <a:pt x="2037" y="905"/>
                  </a:cubicBezTo>
                  <a:cubicBezTo>
                    <a:pt x="1870" y="882"/>
                    <a:pt x="1834" y="1024"/>
                    <a:pt x="1787" y="1155"/>
                  </a:cubicBezTo>
                  <a:cubicBezTo>
                    <a:pt x="1548" y="1917"/>
                    <a:pt x="1322" y="2679"/>
                    <a:pt x="1072" y="3418"/>
                  </a:cubicBezTo>
                  <a:cubicBezTo>
                    <a:pt x="1025" y="3572"/>
                    <a:pt x="1025" y="3680"/>
                    <a:pt x="1215" y="3739"/>
                  </a:cubicBezTo>
                  <a:cubicBezTo>
                    <a:pt x="1251" y="3691"/>
                    <a:pt x="1298" y="3644"/>
                    <a:pt x="1310" y="3596"/>
                  </a:cubicBezTo>
                  <a:cubicBezTo>
                    <a:pt x="1358" y="3406"/>
                    <a:pt x="1394" y="3203"/>
                    <a:pt x="1429" y="2989"/>
                  </a:cubicBezTo>
                  <a:cubicBezTo>
                    <a:pt x="1453" y="2787"/>
                    <a:pt x="1572" y="2679"/>
                    <a:pt x="1787" y="2691"/>
                  </a:cubicBezTo>
                  <a:lnTo>
                    <a:pt x="2394" y="2691"/>
                  </a:lnTo>
                  <a:cubicBezTo>
                    <a:pt x="2501" y="3060"/>
                    <a:pt x="2608" y="3441"/>
                    <a:pt x="2715" y="3882"/>
                  </a:cubicBezTo>
                  <a:close/>
                  <a:moveTo>
                    <a:pt x="7311" y="10085"/>
                  </a:moveTo>
                  <a:cubicBezTo>
                    <a:pt x="6978" y="10002"/>
                    <a:pt x="6668" y="9930"/>
                    <a:pt x="6382" y="9823"/>
                  </a:cubicBezTo>
                  <a:cubicBezTo>
                    <a:pt x="5013" y="9371"/>
                    <a:pt x="3620" y="9418"/>
                    <a:pt x="2215" y="9573"/>
                  </a:cubicBezTo>
                  <a:cubicBezTo>
                    <a:pt x="2144" y="9585"/>
                    <a:pt x="2025" y="9668"/>
                    <a:pt x="2025" y="9752"/>
                  </a:cubicBezTo>
                  <a:cubicBezTo>
                    <a:pt x="2013" y="9907"/>
                    <a:pt x="2156" y="9907"/>
                    <a:pt x="2275" y="9895"/>
                  </a:cubicBezTo>
                  <a:cubicBezTo>
                    <a:pt x="2322" y="9895"/>
                    <a:pt x="2370" y="9883"/>
                    <a:pt x="2418" y="9883"/>
                  </a:cubicBezTo>
                  <a:cubicBezTo>
                    <a:pt x="3811" y="9585"/>
                    <a:pt x="5168" y="9764"/>
                    <a:pt x="6501" y="10228"/>
                  </a:cubicBezTo>
                  <a:lnTo>
                    <a:pt x="7216" y="10442"/>
                  </a:lnTo>
                  <a:cubicBezTo>
                    <a:pt x="7252" y="10383"/>
                    <a:pt x="7275" y="10335"/>
                    <a:pt x="7299" y="10311"/>
                  </a:cubicBezTo>
                  <a:cubicBezTo>
                    <a:pt x="7299" y="10252"/>
                    <a:pt x="7299" y="10192"/>
                    <a:pt x="7311" y="10085"/>
                  </a:cubicBezTo>
                  <a:close/>
                  <a:moveTo>
                    <a:pt x="7406" y="11609"/>
                  </a:moveTo>
                  <a:cubicBezTo>
                    <a:pt x="7371" y="11573"/>
                    <a:pt x="7335" y="11550"/>
                    <a:pt x="7311" y="11550"/>
                  </a:cubicBezTo>
                  <a:cubicBezTo>
                    <a:pt x="5894" y="11192"/>
                    <a:pt x="4454" y="10954"/>
                    <a:pt x="2989" y="10847"/>
                  </a:cubicBezTo>
                  <a:cubicBezTo>
                    <a:pt x="2834" y="10835"/>
                    <a:pt x="2668" y="10823"/>
                    <a:pt x="2501" y="10847"/>
                  </a:cubicBezTo>
                  <a:cubicBezTo>
                    <a:pt x="2441" y="10847"/>
                    <a:pt x="2394" y="10954"/>
                    <a:pt x="2334" y="11014"/>
                  </a:cubicBezTo>
                  <a:cubicBezTo>
                    <a:pt x="2382" y="11061"/>
                    <a:pt x="2441" y="11121"/>
                    <a:pt x="2489" y="11133"/>
                  </a:cubicBezTo>
                  <a:cubicBezTo>
                    <a:pt x="2596" y="11157"/>
                    <a:pt x="2691" y="11133"/>
                    <a:pt x="2799" y="11145"/>
                  </a:cubicBezTo>
                  <a:cubicBezTo>
                    <a:pt x="3442" y="11192"/>
                    <a:pt x="4096" y="11192"/>
                    <a:pt x="4727" y="11311"/>
                  </a:cubicBezTo>
                  <a:cubicBezTo>
                    <a:pt x="5549" y="11454"/>
                    <a:pt x="6359" y="11716"/>
                    <a:pt x="7180" y="11907"/>
                  </a:cubicBezTo>
                  <a:cubicBezTo>
                    <a:pt x="7216" y="11919"/>
                    <a:pt x="7263" y="11907"/>
                    <a:pt x="7323" y="11907"/>
                  </a:cubicBezTo>
                  <a:cubicBezTo>
                    <a:pt x="7382" y="11812"/>
                    <a:pt x="7394" y="11716"/>
                    <a:pt x="7406" y="11609"/>
                  </a:cubicBezTo>
                  <a:close/>
                  <a:moveTo>
                    <a:pt x="3918" y="3037"/>
                  </a:moveTo>
                  <a:cubicBezTo>
                    <a:pt x="3882" y="3060"/>
                    <a:pt x="3775" y="3108"/>
                    <a:pt x="3775" y="3156"/>
                  </a:cubicBezTo>
                  <a:cubicBezTo>
                    <a:pt x="3775" y="3227"/>
                    <a:pt x="3823" y="3334"/>
                    <a:pt x="3870" y="3358"/>
                  </a:cubicBezTo>
                  <a:cubicBezTo>
                    <a:pt x="3977" y="3406"/>
                    <a:pt x="4096" y="3418"/>
                    <a:pt x="4215" y="3430"/>
                  </a:cubicBezTo>
                  <a:cubicBezTo>
                    <a:pt x="5251" y="3656"/>
                    <a:pt x="6311" y="3763"/>
                    <a:pt x="7311" y="4144"/>
                  </a:cubicBezTo>
                  <a:cubicBezTo>
                    <a:pt x="7371" y="4168"/>
                    <a:pt x="7430" y="4203"/>
                    <a:pt x="7466" y="4203"/>
                  </a:cubicBezTo>
                  <a:cubicBezTo>
                    <a:pt x="7561" y="4180"/>
                    <a:pt x="7680" y="4132"/>
                    <a:pt x="7704" y="4072"/>
                  </a:cubicBezTo>
                  <a:cubicBezTo>
                    <a:pt x="7728" y="4001"/>
                    <a:pt x="7668" y="3882"/>
                    <a:pt x="7609" y="3822"/>
                  </a:cubicBezTo>
                  <a:cubicBezTo>
                    <a:pt x="7513" y="3751"/>
                    <a:pt x="7394" y="3727"/>
                    <a:pt x="7275" y="3703"/>
                  </a:cubicBezTo>
                  <a:cubicBezTo>
                    <a:pt x="6311" y="3513"/>
                    <a:pt x="5347" y="3310"/>
                    <a:pt x="4370" y="3132"/>
                  </a:cubicBezTo>
                  <a:cubicBezTo>
                    <a:pt x="4227" y="3096"/>
                    <a:pt x="4096" y="3060"/>
                    <a:pt x="3918" y="303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4"/>
            <p:cNvSpPr/>
            <p:nvPr/>
          </p:nvSpPr>
          <p:spPr>
            <a:xfrm>
              <a:off x="4592525" y="3147550"/>
              <a:ext cx="255700" cy="352725"/>
            </a:xfrm>
            <a:custGeom>
              <a:avLst/>
              <a:gdLst/>
              <a:ahLst/>
              <a:cxnLst/>
              <a:rect l="l" t="t" r="r" b="b"/>
              <a:pathLst>
                <a:path w="10228" h="14109" extrusionOk="0">
                  <a:moveTo>
                    <a:pt x="1001" y="119"/>
                  </a:moveTo>
                  <a:lnTo>
                    <a:pt x="1036" y="750"/>
                  </a:lnTo>
                  <a:cubicBezTo>
                    <a:pt x="1048" y="2453"/>
                    <a:pt x="1036" y="4167"/>
                    <a:pt x="1072" y="5882"/>
                  </a:cubicBezTo>
                  <a:cubicBezTo>
                    <a:pt x="1084" y="6822"/>
                    <a:pt x="1191" y="7775"/>
                    <a:pt x="1215" y="8704"/>
                  </a:cubicBezTo>
                  <a:cubicBezTo>
                    <a:pt x="1251" y="9716"/>
                    <a:pt x="1227" y="10751"/>
                    <a:pt x="1227" y="11763"/>
                  </a:cubicBezTo>
                  <a:cubicBezTo>
                    <a:pt x="1227" y="11954"/>
                    <a:pt x="1322" y="12025"/>
                    <a:pt x="1489" y="12037"/>
                  </a:cubicBezTo>
                  <a:cubicBezTo>
                    <a:pt x="1548" y="12037"/>
                    <a:pt x="1608" y="12037"/>
                    <a:pt x="1667" y="12025"/>
                  </a:cubicBezTo>
                  <a:cubicBezTo>
                    <a:pt x="3096" y="11716"/>
                    <a:pt x="4501" y="11835"/>
                    <a:pt x="5942" y="12014"/>
                  </a:cubicBezTo>
                  <a:cubicBezTo>
                    <a:pt x="6632" y="12097"/>
                    <a:pt x="7335" y="12204"/>
                    <a:pt x="8037" y="12335"/>
                  </a:cubicBezTo>
                  <a:cubicBezTo>
                    <a:pt x="8335" y="12395"/>
                    <a:pt x="8621" y="12549"/>
                    <a:pt x="8895" y="12668"/>
                  </a:cubicBezTo>
                  <a:cubicBezTo>
                    <a:pt x="9156" y="12787"/>
                    <a:pt x="9383" y="12918"/>
                    <a:pt x="9645" y="13049"/>
                  </a:cubicBezTo>
                  <a:cubicBezTo>
                    <a:pt x="9859" y="13168"/>
                    <a:pt x="10121" y="13276"/>
                    <a:pt x="10228" y="13549"/>
                  </a:cubicBezTo>
                  <a:cubicBezTo>
                    <a:pt x="10180" y="13585"/>
                    <a:pt x="10145" y="13621"/>
                    <a:pt x="10133" y="13621"/>
                  </a:cubicBezTo>
                  <a:cubicBezTo>
                    <a:pt x="8752" y="13668"/>
                    <a:pt x="7371" y="13692"/>
                    <a:pt x="5977" y="13752"/>
                  </a:cubicBezTo>
                  <a:cubicBezTo>
                    <a:pt x="5204" y="13788"/>
                    <a:pt x="4418" y="13871"/>
                    <a:pt x="3644" y="13930"/>
                  </a:cubicBezTo>
                  <a:cubicBezTo>
                    <a:pt x="3132" y="13966"/>
                    <a:pt x="2644" y="13990"/>
                    <a:pt x="2144" y="14026"/>
                  </a:cubicBezTo>
                  <a:cubicBezTo>
                    <a:pt x="1727" y="14038"/>
                    <a:pt x="1322" y="14061"/>
                    <a:pt x="905" y="14097"/>
                  </a:cubicBezTo>
                  <a:cubicBezTo>
                    <a:pt x="715" y="14109"/>
                    <a:pt x="536" y="14097"/>
                    <a:pt x="310" y="14097"/>
                  </a:cubicBezTo>
                  <a:cubicBezTo>
                    <a:pt x="286" y="13811"/>
                    <a:pt x="251" y="13573"/>
                    <a:pt x="239" y="13335"/>
                  </a:cubicBezTo>
                  <a:cubicBezTo>
                    <a:pt x="191" y="12430"/>
                    <a:pt x="143" y="11502"/>
                    <a:pt x="132" y="10597"/>
                  </a:cubicBezTo>
                  <a:cubicBezTo>
                    <a:pt x="120" y="9180"/>
                    <a:pt x="132" y="7751"/>
                    <a:pt x="120" y="6346"/>
                  </a:cubicBezTo>
                  <a:cubicBezTo>
                    <a:pt x="84" y="4501"/>
                    <a:pt x="48" y="2655"/>
                    <a:pt x="12" y="810"/>
                  </a:cubicBezTo>
                  <a:cubicBezTo>
                    <a:pt x="1" y="12"/>
                    <a:pt x="12" y="0"/>
                    <a:pt x="798" y="60"/>
                  </a:cubicBezTo>
                  <a:cubicBezTo>
                    <a:pt x="846" y="95"/>
                    <a:pt x="882" y="107"/>
                    <a:pt x="1001" y="11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4"/>
            <p:cNvSpPr/>
            <p:nvPr/>
          </p:nvSpPr>
          <p:spPr>
            <a:xfrm>
              <a:off x="4880350" y="3133550"/>
              <a:ext cx="270600" cy="356025"/>
            </a:xfrm>
            <a:custGeom>
              <a:avLst/>
              <a:gdLst/>
              <a:ahLst/>
              <a:cxnLst/>
              <a:rect l="l" t="t" r="r" b="b"/>
              <a:pathLst>
                <a:path w="10824" h="14241" extrusionOk="0">
                  <a:moveTo>
                    <a:pt x="9966" y="1"/>
                  </a:moveTo>
                  <a:cubicBezTo>
                    <a:pt x="10240" y="12"/>
                    <a:pt x="10490" y="24"/>
                    <a:pt x="10776" y="60"/>
                  </a:cubicBezTo>
                  <a:cubicBezTo>
                    <a:pt x="10788" y="203"/>
                    <a:pt x="10824" y="322"/>
                    <a:pt x="10824" y="441"/>
                  </a:cubicBezTo>
                  <a:cubicBezTo>
                    <a:pt x="10812" y="1310"/>
                    <a:pt x="10776" y="2179"/>
                    <a:pt x="10752" y="3049"/>
                  </a:cubicBezTo>
                  <a:cubicBezTo>
                    <a:pt x="10705" y="4120"/>
                    <a:pt x="10633" y="5204"/>
                    <a:pt x="10586" y="6275"/>
                  </a:cubicBezTo>
                  <a:cubicBezTo>
                    <a:pt x="10574" y="6549"/>
                    <a:pt x="10621" y="6811"/>
                    <a:pt x="10621" y="7061"/>
                  </a:cubicBezTo>
                  <a:cubicBezTo>
                    <a:pt x="10597" y="9359"/>
                    <a:pt x="10574" y="11645"/>
                    <a:pt x="10562" y="13931"/>
                  </a:cubicBezTo>
                  <a:cubicBezTo>
                    <a:pt x="10562" y="14002"/>
                    <a:pt x="10538" y="14062"/>
                    <a:pt x="10526" y="14169"/>
                  </a:cubicBezTo>
                  <a:cubicBezTo>
                    <a:pt x="10419" y="14181"/>
                    <a:pt x="10336" y="14193"/>
                    <a:pt x="10264" y="14181"/>
                  </a:cubicBezTo>
                  <a:cubicBezTo>
                    <a:pt x="8216" y="14050"/>
                    <a:pt x="6192" y="14002"/>
                    <a:pt x="4156" y="14074"/>
                  </a:cubicBezTo>
                  <a:cubicBezTo>
                    <a:pt x="3978" y="14074"/>
                    <a:pt x="3799" y="14133"/>
                    <a:pt x="3632" y="14133"/>
                  </a:cubicBezTo>
                  <a:cubicBezTo>
                    <a:pt x="2513" y="14181"/>
                    <a:pt x="1394" y="14205"/>
                    <a:pt x="275" y="14240"/>
                  </a:cubicBezTo>
                  <a:cubicBezTo>
                    <a:pt x="203" y="14240"/>
                    <a:pt x="132" y="14228"/>
                    <a:pt x="1" y="14193"/>
                  </a:cubicBezTo>
                  <a:cubicBezTo>
                    <a:pt x="299" y="13931"/>
                    <a:pt x="596" y="13788"/>
                    <a:pt x="894" y="13657"/>
                  </a:cubicBezTo>
                  <a:cubicBezTo>
                    <a:pt x="2144" y="13109"/>
                    <a:pt x="3489" y="12835"/>
                    <a:pt x="4811" y="12538"/>
                  </a:cubicBezTo>
                  <a:cubicBezTo>
                    <a:pt x="6037" y="12276"/>
                    <a:pt x="7276" y="12121"/>
                    <a:pt x="8550" y="12109"/>
                  </a:cubicBezTo>
                  <a:cubicBezTo>
                    <a:pt x="8788" y="12109"/>
                    <a:pt x="9038" y="12002"/>
                    <a:pt x="9276" y="11931"/>
                  </a:cubicBezTo>
                  <a:cubicBezTo>
                    <a:pt x="9454" y="11871"/>
                    <a:pt x="9502" y="11704"/>
                    <a:pt x="9514" y="11550"/>
                  </a:cubicBezTo>
                  <a:cubicBezTo>
                    <a:pt x="9562" y="10919"/>
                    <a:pt x="9597" y="10311"/>
                    <a:pt x="9633" y="9680"/>
                  </a:cubicBezTo>
                  <a:cubicBezTo>
                    <a:pt x="9669" y="9049"/>
                    <a:pt x="9669" y="8394"/>
                    <a:pt x="9693" y="7740"/>
                  </a:cubicBezTo>
                  <a:cubicBezTo>
                    <a:pt x="9728" y="6799"/>
                    <a:pt x="9752" y="5846"/>
                    <a:pt x="9800" y="4906"/>
                  </a:cubicBezTo>
                  <a:cubicBezTo>
                    <a:pt x="9812" y="4322"/>
                    <a:pt x="9859" y="3763"/>
                    <a:pt x="9871" y="3179"/>
                  </a:cubicBezTo>
                  <a:cubicBezTo>
                    <a:pt x="9907" y="2275"/>
                    <a:pt x="9919" y="1346"/>
                    <a:pt x="9943" y="441"/>
                  </a:cubicBezTo>
                  <a:cubicBezTo>
                    <a:pt x="9919" y="310"/>
                    <a:pt x="9943" y="191"/>
                    <a:pt x="99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4"/>
            <p:cNvSpPr/>
            <p:nvPr/>
          </p:nvSpPr>
          <p:spPr>
            <a:xfrm>
              <a:off x="5007450" y="3407700"/>
              <a:ext cx="8075" cy="7150"/>
            </a:xfrm>
            <a:custGeom>
              <a:avLst/>
              <a:gdLst/>
              <a:ahLst/>
              <a:cxnLst/>
              <a:rect l="l" t="t" r="r" b="b"/>
              <a:pathLst>
                <a:path w="323" h="286" extrusionOk="0">
                  <a:moveTo>
                    <a:pt x="322" y="107"/>
                  </a:moveTo>
                  <a:cubicBezTo>
                    <a:pt x="239" y="179"/>
                    <a:pt x="179" y="250"/>
                    <a:pt x="108" y="262"/>
                  </a:cubicBezTo>
                  <a:cubicBezTo>
                    <a:pt x="84" y="286"/>
                    <a:pt x="1" y="179"/>
                    <a:pt x="1" y="131"/>
                  </a:cubicBezTo>
                  <a:cubicBezTo>
                    <a:pt x="1" y="84"/>
                    <a:pt x="72" y="12"/>
                    <a:pt x="108" y="0"/>
                  </a:cubicBezTo>
                  <a:cubicBezTo>
                    <a:pt x="156" y="0"/>
                    <a:pt x="239" y="60"/>
                    <a:pt x="322" y="1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4"/>
            <p:cNvSpPr/>
            <p:nvPr/>
          </p:nvSpPr>
          <p:spPr>
            <a:xfrm>
              <a:off x="4906550" y="3321675"/>
              <a:ext cx="30975" cy="23825"/>
            </a:xfrm>
            <a:custGeom>
              <a:avLst/>
              <a:gdLst/>
              <a:ahLst/>
              <a:cxnLst/>
              <a:rect l="l" t="t" r="r" b="b"/>
              <a:pathLst>
                <a:path w="1239" h="953" extrusionOk="0">
                  <a:moveTo>
                    <a:pt x="251" y="0"/>
                  </a:moveTo>
                  <a:cubicBezTo>
                    <a:pt x="489" y="60"/>
                    <a:pt x="763" y="72"/>
                    <a:pt x="965" y="167"/>
                  </a:cubicBezTo>
                  <a:cubicBezTo>
                    <a:pt x="1239" y="286"/>
                    <a:pt x="1215" y="548"/>
                    <a:pt x="965" y="703"/>
                  </a:cubicBezTo>
                  <a:cubicBezTo>
                    <a:pt x="917" y="715"/>
                    <a:pt x="894" y="750"/>
                    <a:pt x="846" y="750"/>
                  </a:cubicBezTo>
                  <a:cubicBezTo>
                    <a:pt x="608" y="810"/>
                    <a:pt x="322" y="953"/>
                    <a:pt x="144" y="727"/>
                  </a:cubicBezTo>
                  <a:cubicBezTo>
                    <a:pt x="1" y="536"/>
                    <a:pt x="120" y="274"/>
                    <a:pt x="2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4"/>
            <p:cNvSpPr/>
            <p:nvPr/>
          </p:nvSpPr>
          <p:spPr>
            <a:xfrm>
              <a:off x="4910725" y="3290125"/>
              <a:ext cx="26800" cy="23825"/>
            </a:xfrm>
            <a:custGeom>
              <a:avLst/>
              <a:gdLst/>
              <a:ahLst/>
              <a:cxnLst/>
              <a:rect l="l" t="t" r="r" b="b"/>
              <a:pathLst>
                <a:path w="1072" h="953" extrusionOk="0">
                  <a:moveTo>
                    <a:pt x="0" y="60"/>
                  </a:moveTo>
                  <a:cubicBezTo>
                    <a:pt x="405" y="0"/>
                    <a:pt x="739" y="12"/>
                    <a:pt x="1072" y="262"/>
                  </a:cubicBezTo>
                  <a:cubicBezTo>
                    <a:pt x="917" y="726"/>
                    <a:pt x="512" y="786"/>
                    <a:pt x="96" y="953"/>
                  </a:cubicBezTo>
                  <a:cubicBezTo>
                    <a:pt x="72" y="619"/>
                    <a:pt x="36" y="357"/>
                    <a:pt x="0" y="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4"/>
            <p:cNvSpPr/>
            <p:nvPr/>
          </p:nvSpPr>
          <p:spPr>
            <a:xfrm>
              <a:off x="4667525" y="3153500"/>
              <a:ext cx="13425" cy="19075"/>
            </a:xfrm>
            <a:custGeom>
              <a:avLst/>
              <a:gdLst/>
              <a:ahLst/>
              <a:cxnLst/>
              <a:rect l="l" t="t" r="r" b="b"/>
              <a:pathLst>
                <a:path w="537" h="763" extrusionOk="0">
                  <a:moveTo>
                    <a:pt x="60" y="762"/>
                  </a:moveTo>
                  <a:cubicBezTo>
                    <a:pt x="1" y="429"/>
                    <a:pt x="49" y="215"/>
                    <a:pt x="275" y="0"/>
                  </a:cubicBezTo>
                  <a:cubicBezTo>
                    <a:pt x="453" y="167"/>
                    <a:pt x="537" y="369"/>
                    <a:pt x="537" y="667"/>
                  </a:cubicBezTo>
                  <a:cubicBezTo>
                    <a:pt x="394" y="703"/>
                    <a:pt x="239" y="715"/>
                    <a:pt x="60" y="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4"/>
            <p:cNvSpPr/>
            <p:nvPr/>
          </p:nvSpPr>
          <p:spPr>
            <a:xfrm>
              <a:off x="4582100" y="3095150"/>
              <a:ext cx="581650" cy="417350"/>
            </a:xfrm>
            <a:custGeom>
              <a:avLst/>
              <a:gdLst/>
              <a:ahLst/>
              <a:cxnLst/>
              <a:rect l="l" t="t" r="r" b="b"/>
              <a:pathLst>
                <a:path w="23266" h="16694" extrusionOk="0">
                  <a:moveTo>
                    <a:pt x="22742" y="1060"/>
                  </a:moveTo>
                  <a:cubicBezTo>
                    <a:pt x="22551" y="1025"/>
                    <a:pt x="22373" y="1013"/>
                    <a:pt x="22158" y="1001"/>
                  </a:cubicBezTo>
                  <a:cubicBezTo>
                    <a:pt x="22099" y="1001"/>
                    <a:pt x="22027" y="977"/>
                    <a:pt x="21968" y="977"/>
                  </a:cubicBezTo>
                  <a:cubicBezTo>
                    <a:pt x="21956" y="953"/>
                    <a:pt x="21956" y="917"/>
                    <a:pt x="21932" y="905"/>
                  </a:cubicBezTo>
                  <a:lnTo>
                    <a:pt x="21932" y="739"/>
                  </a:lnTo>
                  <a:cubicBezTo>
                    <a:pt x="21932" y="572"/>
                    <a:pt x="21932" y="417"/>
                    <a:pt x="21825" y="310"/>
                  </a:cubicBezTo>
                  <a:cubicBezTo>
                    <a:pt x="21718" y="191"/>
                    <a:pt x="21515" y="167"/>
                    <a:pt x="21349" y="143"/>
                  </a:cubicBezTo>
                  <a:cubicBezTo>
                    <a:pt x="21313" y="143"/>
                    <a:pt x="21265" y="132"/>
                    <a:pt x="21218" y="132"/>
                  </a:cubicBezTo>
                  <a:cubicBezTo>
                    <a:pt x="20730" y="36"/>
                    <a:pt x="20194" y="1"/>
                    <a:pt x="19610" y="1"/>
                  </a:cubicBezTo>
                  <a:cubicBezTo>
                    <a:pt x="18753" y="1"/>
                    <a:pt x="17884" y="84"/>
                    <a:pt x="17051" y="179"/>
                  </a:cubicBezTo>
                  <a:lnTo>
                    <a:pt x="16860" y="191"/>
                  </a:lnTo>
                  <a:cubicBezTo>
                    <a:pt x="16693" y="203"/>
                    <a:pt x="16551" y="286"/>
                    <a:pt x="16408" y="358"/>
                  </a:cubicBezTo>
                  <a:cubicBezTo>
                    <a:pt x="16324" y="405"/>
                    <a:pt x="16229" y="441"/>
                    <a:pt x="16158" y="465"/>
                  </a:cubicBezTo>
                  <a:cubicBezTo>
                    <a:pt x="15038" y="798"/>
                    <a:pt x="13967" y="1156"/>
                    <a:pt x="12991" y="1775"/>
                  </a:cubicBezTo>
                  <a:cubicBezTo>
                    <a:pt x="12538" y="2037"/>
                    <a:pt x="12109" y="2334"/>
                    <a:pt x="11681" y="2608"/>
                  </a:cubicBezTo>
                  <a:lnTo>
                    <a:pt x="11193" y="2918"/>
                  </a:lnTo>
                  <a:cubicBezTo>
                    <a:pt x="11086" y="2858"/>
                    <a:pt x="10990" y="2799"/>
                    <a:pt x="10895" y="2739"/>
                  </a:cubicBezTo>
                  <a:cubicBezTo>
                    <a:pt x="10609" y="2572"/>
                    <a:pt x="10312" y="2394"/>
                    <a:pt x="10014" y="2251"/>
                  </a:cubicBezTo>
                  <a:cubicBezTo>
                    <a:pt x="9776" y="2132"/>
                    <a:pt x="9526" y="2025"/>
                    <a:pt x="9288" y="1918"/>
                  </a:cubicBezTo>
                  <a:cubicBezTo>
                    <a:pt x="8907" y="1751"/>
                    <a:pt x="8526" y="1608"/>
                    <a:pt x="8180" y="1394"/>
                  </a:cubicBezTo>
                  <a:cubicBezTo>
                    <a:pt x="7347" y="905"/>
                    <a:pt x="6454" y="739"/>
                    <a:pt x="5609" y="608"/>
                  </a:cubicBezTo>
                  <a:cubicBezTo>
                    <a:pt x="4287" y="417"/>
                    <a:pt x="3251" y="310"/>
                    <a:pt x="2287" y="298"/>
                  </a:cubicBezTo>
                  <a:lnTo>
                    <a:pt x="2239" y="298"/>
                  </a:lnTo>
                  <a:cubicBezTo>
                    <a:pt x="1930" y="298"/>
                    <a:pt x="1668" y="370"/>
                    <a:pt x="1465" y="429"/>
                  </a:cubicBezTo>
                  <a:cubicBezTo>
                    <a:pt x="1311" y="477"/>
                    <a:pt x="1108" y="608"/>
                    <a:pt x="1168" y="941"/>
                  </a:cubicBezTo>
                  <a:cubicBezTo>
                    <a:pt x="1203" y="1096"/>
                    <a:pt x="1227" y="1275"/>
                    <a:pt x="1251" y="1441"/>
                  </a:cubicBezTo>
                  <a:cubicBezTo>
                    <a:pt x="1263" y="1656"/>
                    <a:pt x="1263" y="1656"/>
                    <a:pt x="1084" y="1667"/>
                  </a:cubicBezTo>
                  <a:cubicBezTo>
                    <a:pt x="1013" y="1679"/>
                    <a:pt x="930" y="1679"/>
                    <a:pt x="834" y="1679"/>
                  </a:cubicBezTo>
                  <a:lnTo>
                    <a:pt x="691" y="1679"/>
                  </a:lnTo>
                  <a:lnTo>
                    <a:pt x="560" y="1679"/>
                  </a:lnTo>
                  <a:cubicBezTo>
                    <a:pt x="275" y="1679"/>
                    <a:pt x="84" y="1751"/>
                    <a:pt x="25" y="2108"/>
                  </a:cubicBezTo>
                  <a:cubicBezTo>
                    <a:pt x="1" y="2287"/>
                    <a:pt x="1" y="2465"/>
                    <a:pt x="13" y="2584"/>
                  </a:cubicBezTo>
                  <a:cubicBezTo>
                    <a:pt x="25" y="2787"/>
                    <a:pt x="37" y="2965"/>
                    <a:pt x="60" y="3156"/>
                  </a:cubicBezTo>
                  <a:cubicBezTo>
                    <a:pt x="84" y="3453"/>
                    <a:pt x="96" y="3751"/>
                    <a:pt x="96" y="4049"/>
                  </a:cubicBezTo>
                  <a:cubicBezTo>
                    <a:pt x="120" y="5013"/>
                    <a:pt x="132" y="5966"/>
                    <a:pt x="144" y="6930"/>
                  </a:cubicBezTo>
                  <a:cubicBezTo>
                    <a:pt x="156" y="7609"/>
                    <a:pt x="156" y="8264"/>
                    <a:pt x="179" y="8930"/>
                  </a:cubicBezTo>
                  <a:cubicBezTo>
                    <a:pt x="191" y="10323"/>
                    <a:pt x="215" y="11716"/>
                    <a:pt x="251" y="13109"/>
                  </a:cubicBezTo>
                  <a:lnTo>
                    <a:pt x="263" y="14133"/>
                  </a:lnTo>
                  <a:cubicBezTo>
                    <a:pt x="275" y="14812"/>
                    <a:pt x="298" y="15503"/>
                    <a:pt x="310" y="16205"/>
                  </a:cubicBezTo>
                  <a:cubicBezTo>
                    <a:pt x="322" y="16562"/>
                    <a:pt x="429" y="16669"/>
                    <a:pt x="787" y="16693"/>
                  </a:cubicBezTo>
                  <a:lnTo>
                    <a:pt x="870" y="16693"/>
                  </a:lnTo>
                  <a:cubicBezTo>
                    <a:pt x="930" y="16693"/>
                    <a:pt x="1013" y="16693"/>
                    <a:pt x="1072" y="16681"/>
                  </a:cubicBezTo>
                  <a:cubicBezTo>
                    <a:pt x="1525" y="16646"/>
                    <a:pt x="1977" y="16622"/>
                    <a:pt x="2442" y="16586"/>
                  </a:cubicBezTo>
                  <a:cubicBezTo>
                    <a:pt x="3394" y="16515"/>
                    <a:pt x="4382" y="16455"/>
                    <a:pt x="5359" y="16395"/>
                  </a:cubicBezTo>
                  <a:cubicBezTo>
                    <a:pt x="6573" y="16336"/>
                    <a:pt x="7954" y="16265"/>
                    <a:pt x="9300" y="16265"/>
                  </a:cubicBezTo>
                  <a:cubicBezTo>
                    <a:pt x="9919" y="16265"/>
                    <a:pt x="10490" y="16276"/>
                    <a:pt x="11038" y="16312"/>
                  </a:cubicBezTo>
                  <a:lnTo>
                    <a:pt x="11050" y="16312"/>
                  </a:lnTo>
                  <a:cubicBezTo>
                    <a:pt x="11097" y="16312"/>
                    <a:pt x="11157" y="16288"/>
                    <a:pt x="11193" y="16288"/>
                  </a:cubicBezTo>
                  <a:cubicBezTo>
                    <a:pt x="11217" y="16288"/>
                    <a:pt x="11228" y="16276"/>
                    <a:pt x="11264" y="16276"/>
                  </a:cubicBezTo>
                  <a:lnTo>
                    <a:pt x="11740" y="16253"/>
                  </a:lnTo>
                  <a:cubicBezTo>
                    <a:pt x="12240" y="16217"/>
                    <a:pt x="12776" y="16205"/>
                    <a:pt x="13288" y="16193"/>
                  </a:cubicBezTo>
                  <a:lnTo>
                    <a:pt x="13395" y="16193"/>
                  </a:lnTo>
                  <a:cubicBezTo>
                    <a:pt x="13526" y="16193"/>
                    <a:pt x="13657" y="16193"/>
                    <a:pt x="13788" y="16205"/>
                  </a:cubicBezTo>
                  <a:cubicBezTo>
                    <a:pt x="13931" y="16205"/>
                    <a:pt x="14074" y="16217"/>
                    <a:pt x="14205" y="16217"/>
                  </a:cubicBezTo>
                  <a:lnTo>
                    <a:pt x="14431" y="16217"/>
                  </a:lnTo>
                  <a:cubicBezTo>
                    <a:pt x="14907" y="16193"/>
                    <a:pt x="15396" y="16157"/>
                    <a:pt x="15872" y="16110"/>
                  </a:cubicBezTo>
                  <a:cubicBezTo>
                    <a:pt x="16634" y="16050"/>
                    <a:pt x="17408" y="15991"/>
                    <a:pt x="18182" y="15979"/>
                  </a:cubicBezTo>
                  <a:lnTo>
                    <a:pt x="18717" y="15979"/>
                  </a:lnTo>
                  <a:cubicBezTo>
                    <a:pt x="20122" y="15979"/>
                    <a:pt x="21527" y="16134"/>
                    <a:pt x="22754" y="16265"/>
                  </a:cubicBezTo>
                  <a:lnTo>
                    <a:pt x="22897" y="16276"/>
                  </a:lnTo>
                  <a:lnTo>
                    <a:pt x="22920" y="16110"/>
                  </a:lnTo>
                  <a:cubicBezTo>
                    <a:pt x="22920" y="16074"/>
                    <a:pt x="22920" y="16015"/>
                    <a:pt x="22932" y="15967"/>
                  </a:cubicBezTo>
                  <a:cubicBezTo>
                    <a:pt x="22944" y="15860"/>
                    <a:pt x="22944" y="15741"/>
                    <a:pt x="22944" y="15634"/>
                  </a:cubicBezTo>
                  <a:cubicBezTo>
                    <a:pt x="22944" y="15372"/>
                    <a:pt x="22932" y="15086"/>
                    <a:pt x="22932" y="14824"/>
                  </a:cubicBezTo>
                  <a:cubicBezTo>
                    <a:pt x="22920" y="14360"/>
                    <a:pt x="22920" y="13895"/>
                    <a:pt x="22920" y="13419"/>
                  </a:cubicBezTo>
                  <a:cubicBezTo>
                    <a:pt x="22932" y="12050"/>
                    <a:pt x="22944" y="10621"/>
                    <a:pt x="22992" y="9073"/>
                  </a:cubicBezTo>
                  <a:cubicBezTo>
                    <a:pt x="23016" y="7585"/>
                    <a:pt x="23063" y="6216"/>
                    <a:pt x="23111" y="4918"/>
                  </a:cubicBezTo>
                  <a:cubicBezTo>
                    <a:pt x="23135" y="4287"/>
                    <a:pt x="23170" y="3644"/>
                    <a:pt x="23194" y="3013"/>
                  </a:cubicBezTo>
                  <a:cubicBezTo>
                    <a:pt x="23230" y="2560"/>
                    <a:pt x="23242" y="2108"/>
                    <a:pt x="23254" y="1644"/>
                  </a:cubicBezTo>
                  <a:cubicBezTo>
                    <a:pt x="23266" y="1215"/>
                    <a:pt x="23182" y="1132"/>
                    <a:pt x="22742" y="1060"/>
                  </a:cubicBezTo>
                  <a:close/>
                  <a:moveTo>
                    <a:pt x="3049" y="15955"/>
                  </a:moveTo>
                  <a:cubicBezTo>
                    <a:pt x="2882" y="15967"/>
                    <a:pt x="2727" y="15967"/>
                    <a:pt x="2561" y="15979"/>
                  </a:cubicBezTo>
                  <a:cubicBezTo>
                    <a:pt x="2430" y="16003"/>
                    <a:pt x="2275" y="16003"/>
                    <a:pt x="2144" y="16015"/>
                  </a:cubicBezTo>
                  <a:cubicBezTo>
                    <a:pt x="1870" y="16026"/>
                    <a:pt x="1608" y="16038"/>
                    <a:pt x="1322" y="16062"/>
                  </a:cubicBezTo>
                  <a:lnTo>
                    <a:pt x="1120" y="16062"/>
                  </a:lnTo>
                  <a:lnTo>
                    <a:pt x="882" y="16062"/>
                  </a:lnTo>
                  <a:cubicBezTo>
                    <a:pt x="882" y="16015"/>
                    <a:pt x="858" y="15967"/>
                    <a:pt x="858" y="15919"/>
                  </a:cubicBezTo>
                  <a:cubicBezTo>
                    <a:pt x="846" y="15741"/>
                    <a:pt x="822" y="15598"/>
                    <a:pt x="822" y="15443"/>
                  </a:cubicBezTo>
                  <a:lnTo>
                    <a:pt x="787" y="14872"/>
                  </a:lnTo>
                  <a:cubicBezTo>
                    <a:pt x="763" y="14157"/>
                    <a:pt x="727" y="13419"/>
                    <a:pt x="715" y="12705"/>
                  </a:cubicBezTo>
                  <a:cubicBezTo>
                    <a:pt x="703" y="11990"/>
                    <a:pt x="703" y="11264"/>
                    <a:pt x="703" y="10561"/>
                  </a:cubicBezTo>
                  <a:lnTo>
                    <a:pt x="703" y="8454"/>
                  </a:lnTo>
                  <a:cubicBezTo>
                    <a:pt x="679" y="7287"/>
                    <a:pt x="656" y="6097"/>
                    <a:pt x="644" y="4954"/>
                  </a:cubicBezTo>
                  <a:cubicBezTo>
                    <a:pt x="620" y="4275"/>
                    <a:pt x="608" y="3596"/>
                    <a:pt x="596" y="2918"/>
                  </a:cubicBezTo>
                  <a:cubicBezTo>
                    <a:pt x="596" y="2656"/>
                    <a:pt x="584" y="2394"/>
                    <a:pt x="644" y="2334"/>
                  </a:cubicBezTo>
                  <a:cubicBezTo>
                    <a:pt x="668" y="2299"/>
                    <a:pt x="727" y="2299"/>
                    <a:pt x="846" y="2299"/>
                  </a:cubicBezTo>
                  <a:cubicBezTo>
                    <a:pt x="941" y="2299"/>
                    <a:pt x="1072" y="2322"/>
                    <a:pt x="1215" y="2322"/>
                  </a:cubicBezTo>
                  <a:cubicBezTo>
                    <a:pt x="1239" y="2322"/>
                    <a:pt x="1263" y="2322"/>
                    <a:pt x="1299" y="2334"/>
                  </a:cubicBezTo>
                  <a:cubicBezTo>
                    <a:pt x="1299" y="2370"/>
                    <a:pt x="1299" y="2394"/>
                    <a:pt x="1311" y="2429"/>
                  </a:cubicBezTo>
                  <a:cubicBezTo>
                    <a:pt x="1322" y="2560"/>
                    <a:pt x="1322" y="2691"/>
                    <a:pt x="1322" y="2822"/>
                  </a:cubicBezTo>
                  <a:lnTo>
                    <a:pt x="1322" y="4549"/>
                  </a:lnTo>
                  <a:cubicBezTo>
                    <a:pt x="1322" y="5668"/>
                    <a:pt x="1322" y="6835"/>
                    <a:pt x="1334" y="7978"/>
                  </a:cubicBezTo>
                  <a:cubicBezTo>
                    <a:pt x="1346" y="8478"/>
                    <a:pt x="1382" y="9002"/>
                    <a:pt x="1418" y="9490"/>
                  </a:cubicBezTo>
                  <a:cubicBezTo>
                    <a:pt x="1441" y="9930"/>
                    <a:pt x="1477" y="10371"/>
                    <a:pt x="1489" y="10800"/>
                  </a:cubicBezTo>
                  <a:cubicBezTo>
                    <a:pt x="1513" y="11633"/>
                    <a:pt x="1501" y="12490"/>
                    <a:pt x="1501" y="13300"/>
                  </a:cubicBezTo>
                  <a:lnTo>
                    <a:pt x="1501" y="13859"/>
                  </a:lnTo>
                  <a:cubicBezTo>
                    <a:pt x="1501" y="14121"/>
                    <a:pt x="1632" y="14276"/>
                    <a:pt x="1906" y="14288"/>
                  </a:cubicBezTo>
                  <a:lnTo>
                    <a:pt x="1942" y="14288"/>
                  </a:lnTo>
                  <a:cubicBezTo>
                    <a:pt x="2013" y="14288"/>
                    <a:pt x="2061" y="14288"/>
                    <a:pt x="2132" y="14276"/>
                  </a:cubicBezTo>
                  <a:cubicBezTo>
                    <a:pt x="2704" y="14133"/>
                    <a:pt x="3335" y="14074"/>
                    <a:pt x="4013" y="14074"/>
                  </a:cubicBezTo>
                  <a:cubicBezTo>
                    <a:pt x="4835" y="14074"/>
                    <a:pt x="5656" y="14169"/>
                    <a:pt x="6335" y="14252"/>
                  </a:cubicBezTo>
                  <a:cubicBezTo>
                    <a:pt x="7121" y="14360"/>
                    <a:pt x="7799" y="14467"/>
                    <a:pt x="8419" y="14586"/>
                  </a:cubicBezTo>
                  <a:cubicBezTo>
                    <a:pt x="8657" y="14633"/>
                    <a:pt x="8895" y="14752"/>
                    <a:pt x="9133" y="14848"/>
                  </a:cubicBezTo>
                  <a:lnTo>
                    <a:pt x="9252" y="14907"/>
                  </a:lnTo>
                  <a:cubicBezTo>
                    <a:pt x="9466" y="15002"/>
                    <a:pt x="9669" y="15122"/>
                    <a:pt x="9859" y="15241"/>
                  </a:cubicBezTo>
                  <a:lnTo>
                    <a:pt x="9978" y="15300"/>
                  </a:lnTo>
                  <a:lnTo>
                    <a:pt x="10074" y="15348"/>
                  </a:lnTo>
                  <a:cubicBezTo>
                    <a:pt x="10204" y="15419"/>
                    <a:pt x="10324" y="15479"/>
                    <a:pt x="10419" y="15586"/>
                  </a:cubicBezTo>
                  <a:cubicBezTo>
                    <a:pt x="10002" y="15598"/>
                    <a:pt x="9562" y="15610"/>
                    <a:pt x="9145" y="15610"/>
                  </a:cubicBezTo>
                  <a:cubicBezTo>
                    <a:pt x="8240" y="15645"/>
                    <a:pt x="7299" y="15657"/>
                    <a:pt x="6394" y="15705"/>
                  </a:cubicBezTo>
                  <a:cubicBezTo>
                    <a:pt x="5906" y="15717"/>
                    <a:pt x="5418" y="15764"/>
                    <a:pt x="4942" y="15800"/>
                  </a:cubicBezTo>
                  <a:cubicBezTo>
                    <a:pt x="4644" y="15836"/>
                    <a:pt x="4347" y="15860"/>
                    <a:pt x="4061" y="15884"/>
                  </a:cubicBezTo>
                  <a:cubicBezTo>
                    <a:pt x="3716" y="15919"/>
                    <a:pt x="3382" y="15943"/>
                    <a:pt x="3049" y="15955"/>
                  </a:cubicBezTo>
                  <a:close/>
                  <a:moveTo>
                    <a:pt x="7526" y="1703"/>
                  </a:moveTo>
                  <a:lnTo>
                    <a:pt x="7645" y="1763"/>
                  </a:lnTo>
                  <a:cubicBezTo>
                    <a:pt x="8514" y="2215"/>
                    <a:pt x="9383" y="2680"/>
                    <a:pt x="10264" y="3144"/>
                  </a:cubicBezTo>
                  <a:cubicBezTo>
                    <a:pt x="10716" y="3382"/>
                    <a:pt x="10907" y="3703"/>
                    <a:pt x="10895" y="4227"/>
                  </a:cubicBezTo>
                  <a:cubicBezTo>
                    <a:pt x="10871" y="5608"/>
                    <a:pt x="10871" y="7025"/>
                    <a:pt x="10859" y="8395"/>
                  </a:cubicBezTo>
                  <a:cubicBezTo>
                    <a:pt x="10859" y="9264"/>
                    <a:pt x="10859" y="10157"/>
                    <a:pt x="10847" y="11038"/>
                  </a:cubicBezTo>
                  <a:cubicBezTo>
                    <a:pt x="10847" y="11252"/>
                    <a:pt x="10836" y="11466"/>
                    <a:pt x="10800" y="11681"/>
                  </a:cubicBezTo>
                  <a:cubicBezTo>
                    <a:pt x="10788" y="11847"/>
                    <a:pt x="10776" y="12026"/>
                    <a:pt x="10776" y="12181"/>
                  </a:cubicBezTo>
                  <a:lnTo>
                    <a:pt x="10728" y="13395"/>
                  </a:lnTo>
                  <a:cubicBezTo>
                    <a:pt x="10716" y="13752"/>
                    <a:pt x="10693" y="14121"/>
                    <a:pt x="10693" y="14479"/>
                  </a:cubicBezTo>
                  <a:cubicBezTo>
                    <a:pt x="10693" y="14610"/>
                    <a:pt x="10669" y="14729"/>
                    <a:pt x="10657" y="14883"/>
                  </a:cubicBezTo>
                  <a:lnTo>
                    <a:pt x="10657" y="14895"/>
                  </a:lnTo>
                  <a:cubicBezTo>
                    <a:pt x="10597" y="14860"/>
                    <a:pt x="10514" y="14836"/>
                    <a:pt x="10466" y="14800"/>
                  </a:cubicBezTo>
                  <a:cubicBezTo>
                    <a:pt x="10204" y="14681"/>
                    <a:pt x="9966" y="14562"/>
                    <a:pt x="9728" y="14431"/>
                  </a:cubicBezTo>
                  <a:cubicBezTo>
                    <a:pt x="9014" y="14026"/>
                    <a:pt x="8216" y="13788"/>
                    <a:pt x="7359" y="13717"/>
                  </a:cubicBezTo>
                  <a:cubicBezTo>
                    <a:pt x="7026" y="13693"/>
                    <a:pt x="6680" y="13645"/>
                    <a:pt x="6335" y="13609"/>
                  </a:cubicBezTo>
                  <a:cubicBezTo>
                    <a:pt x="5692" y="13538"/>
                    <a:pt x="5061" y="13478"/>
                    <a:pt x="4406" y="13431"/>
                  </a:cubicBezTo>
                  <a:cubicBezTo>
                    <a:pt x="4299" y="13431"/>
                    <a:pt x="4192" y="13419"/>
                    <a:pt x="4073" y="13419"/>
                  </a:cubicBezTo>
                  <a:cubicBezTo>
                    <a:pt x="3787" y="13419"/>
                    <a:pt x="3489" y="13431"/>
                    <a:pt x="3216" y="13467"/>
                  </a:cubicBezTo>
                  <a:cubicBezTo>
                    <a:pt x="3049" y="13478"/>
                    <a:pt x="2882" y="13490"/>
                    <a:pt x="2704" y="13490"/>
                  </a:cubicBezTo>
                  <a:cubicBezTo>
                    <a:pt x="2561" y="13490"/>
                    <a:pt x="2418" y="13514"/>
                    <a:pt x="2263" y="13526"/>
                  </a:cubicBezTo>
                  <a:lnTo>
                    <a:pt x="2120" y="13538"/>
                  </a:lnTo>
                  <a:lnTo>
                    <a:pt x="2120" y="13514"/>
                  </a:lnTo>
                  <a:cubicBezTo>
                    <a:pt x="2108" y="13407"/>
                    <a:pt x="2096" y="13312"/>
                    <a:pt x="2084" y="13217"/>
                  </a:cubicBezTo>
                  <a:cubicBezTo>
                    <a:pt x="2061" y="12716"/>
                    <a:pt x="2049" y="12228"/>
                    <a:pt x="2025" y="11740"/>
                  </a:cubicBezTo>
                  <a:cubicBezTo>
                    <a:pt x="2001" y="11109"/>
                    <a:pt x="1977" y="10490"/>
                    <a:pt x="1942" y="9847"/>
                  </a:cubicBezTo>
                  <a:cubicBezTo>
                    <a:pt x="1930" y="9490"/>
                    <a:pt x="1918" y="9121"/>
                    <a:pt x="1882" y="8764"/>
                  </a:cubicBezTo>
                  <a:cubicBezTo>
                    <a:pt x="1858" y="8168"/>
                    <a:pt x="1811" y="7537"/>
                    <a:pt x="1811" y="6942"/>
                  </a:cubicBezTo>
                  <a:cubicBezTo>
                    <a:pt x="1811" y="6394"/>
                    <a:pt x="1822" y="5835"/>
                    <a:pt x="1846" y="5275"/>
                  </a:cubicBezTo>
                  <a:cubicBezTo>
                    <a:pt x="1858" y="4823"/>
                    <a:pt x="1870" y="4323"/>
                    <a:pt x="1870" y="3846"/>
                  </a:cubicBezTo>
                  <a:cubicBezTo>
                    <a:pt x="1870" y="3346"/>
                    <a:pt x="1846" y="2834"/>
                    <a:pt x="1822" y="2346"/>
                  </a:cubicBezTo>
                  <a:cubicBezTo>
                    <a:pt x="1811" y="2096"/>
                    <a:pt x="1799" y="1846"/>
                    <a:pt x="1799" y="1584"/>
                  </a:cubicBezTo>
                  <a:lnTo>
                    <a:pt x="1799" y="1167"/>
                  </a:lnTo>
                  <a:lnTo>
                    <a:pt x="1799" y="1048"/>
                  </a:lnTo>
                  <a:lnTo>
                    <a:pt x="1930" y="1013"/>
                  </a:lnTo>
                  <a:cubicBezTo>
                    <a:pt x="2084" y="965"/>
                    <a:pt x="2215" y="917"/>
                    <a:pt x="2346" y="917"/>
                  </a:cubicBezTo>
                  <a:lnTo>
                    <a:pt x="2346" y="917"/>
                  </a:lnTo>
                  <a:cubicBezTo>
                    <a:pt x="3811" y="929"/>
                    <a:pt x="5537" y="1036"/>
                    <a:pt x="7228" y="1620"/>
                  </a:cubicBezTo>
                  <a:cubicBezTo>
                    <a:pt x="7264" y="1632"/>
                    <a:pt x="7287" y="1632"/>
                    <a:pt x="7323" y="1644"/>
                  </a:cubicBezTo>
                  <a:cubicBezTo>
                    <a:pt x="7430" y="1656"/>
                    <a:pt x="7490" y="1679"/>
                    <a:pt x="7526" y="1703"/>
                  </a:cubicBezTo>
                  <a:close/>
                  <a:moveTo>
                    <a:pt x="15789" y="15503"/>
                  </a:moveTo>
                  <a:cubicBezTo>
                    <a:pt x="15705" y="15526"/>
                    <a:pt x="15622" y="15538"/>
                    <a:pt x="15550" y="15538"/>
                  </a:cubicBezTo>
                  <a:cubicBezTo>
                    <a:pt x="14431" y="15586"/>
                    <a:pt x="13288" y="15610"/>
                    <a:pt x="12312" y="15622"/>
                  </a:cubicBezTo>
                  <a:cubicBezTo>
                    <a:pt x="12502" y="15491"/>
                    <a:pt x="12693" y="15419"/>
                    <a:pt x="12883" y="15324"/>
                  </a:cubicBezTo>
                  <a:cubicBezTo>
                    <a:pt x="14014" y="14836"/>
                    <a:pt x="15241" y="14550"/>
                    <a:pt x="16431" y="14288"/>
                  </a:cubicBezTo>
                  <a:lnTo>
                    <a:pt x="16777" y="14217"/>
                  </a:lnTo>
                  <a:cubicBezTo>
                    <a:pt x="17944" y="13943"/>
                    <a:pt x="19194" y="13800"/>
                    <a:pt x="20480" y="13776"/>
                  </a:cubicBezTo>
                  <a:cubicBezTo>
                    <a:pt x="20706" y="13776"/>
                    <a:pt x="20920" y="13705"/>
                    <a:pt x="21134" y="13633"/>
                  </a:cubicBezTo>
                  <a:lnTo>
                    <a:pt x="21253" y="13586"/>
                  </a:lnTo>
                  <a:cubicBezTo>
                    <a:pt x="21456" y="13526"/>
                    <a:pt x="21575" y="13348"/>
                    <a:pt x="21599" y="13062"/>
                  </a:cubicBezTo>
                  <a:cubicBezTo>
                    <a:pt x="21611" y="12883"/>
                    <a:pt x="21623" y="12705"/>
                    <a:pt x="21623" y="12526"/>
                  </a:cubicBezTo>
                  <a:cubicBezTo>
                    <a:pt x="21658" y="12097"/>
                    <a:pt x="21682" y="11657"/>
                    <a:pt x="21718" y="11204"/>
                  </a:cubicBezTo>
                  <a:cubicBezTo>
                    <a:pt x="21730" y="10823"/>
                    <a:pt x="21742" y="10442"/>
                    <a:pt x="21742" y="10061"/>
                  </a:cubicBezTo>
                  <a:cubicBezTo>
                    <a:pt x="21742" y="9788"/>
                    <a:pt x="21754" y="9526"/>
                    <a:pt x="21754" y="9252"/>
                  </a:cubicBezTo>
                  <a:cubicBezTo>
                    <a:pt x="21789" y="8323"/>
                    <a:pt x="21813" y="7371"/>
                    <a:pt x="21861" y="6430"/>
                  </a:cubicBezTo>
                  <a:cubicBezTo>
                    <a:pt x="21873" y="6192"/>
                    <a:pt x="21873" y="5954"/>
                    <a:pt x="21896" y="5716"/>
                  </a:cubicBezTo>
                  <a:cubicBezTo>
                    <a:pt x="21908" y="5370"/>
                    <a:pt x="21920" y="5049"/>
                    <a:pt x="21932" y="4704"/>
                  </a:cubicBezTo>
                  <a:lnTo>
                    <a:pt x="21980" y="3180"/>
                  </a:lnTo>
                  <a:cubicBezTo>
                    <a:pt x="21992" y="2763"/>
                    <a:pt x="21992" y="2370"/>
                    <a:pt x="22015" y="1953"/>
                  </a:cubicBezTo>
                  <a:cubicBezTo>
                    <a:pt x="22015" y="1870"/>
                    <a:pt x="22027" y="1798"/>
                    <a:pt x="22039" y="1691"/>
                  </a:cubicBezTo>
                  <a:lnTo>
                    <a:pt x="22039" y="1667"/>
                  </a:lnTo>
                  <a:lnTo>
                    <a:pt x="22611" y="1691"/>
                  </a:lnTo>
                  <a:lnTo>
                    <a:pt x="22611" y="1727"/>
                  </a:lnTo>
                  <a:cubicBezTo>
                    <a:pt x="22623" y="1810"/>
                    <a:pt x="22635" y="1870"/>
                    <a:pt x="22635" y="1929"/>
                  </a:cubicBezTo>
                  <a:lnTo>
                    <a:pt x="22623" y="2287"/>
                  </a:lnTo>
                  <a:cubicBezTo>
                    <a:pt x="22611" y="3025"/>
                    <a:pt x="22575" y="3799"/>
                    <a:pt x="22551" y="4537"/>
                  </a:cubicBezTo>
                  <a:cubicBezTo>
                    <a:pt x="22516" y="5085"/>
                    <a:pt x="22492" y="5620"/>
                    <a:pt x="22468" y="6180"/>
                  </a:cubicBezTo>
                  <a:cubicBezTo>
                    <a:pt x="22444" y="6716"/>
                    <a:pt x="22408" y="7252"/>
                    <a:pt x="22396" y="7763"/>
                  </a:cubicBezTo>
                  <a:cubicBezTo>
                    <a:pt x="22396" y="7918"/>
                    <a:pt x="22396" y="8085"/>
                    <a:pt x="22408" y="8216"/>
                  </a:cubicBezTo>
                  <a:cubicBezTo>
                    <a:pt x="22432" y="8335"/>
                    <a:pt x="22432" y="8454"/>
                    <a:pt x="22432" y="8561"/>
                  </a:cubicBezTo>
                  <a:cubicBezTo>
                    <a:pt x="22408" y="10847"/>
                    <a:pt x="22385" y="13145"/>
                    <a:pt x="22373" y="15419"/>
                  </a:cubicBezTo>
                  <a:cubicBezTo>
                    <a:pt x="22373" y="15443"/>
                    <a:pt x="22373" y="15479"/>
                    <a:pt x="22349" y="15526"/>
                  </a:cubicBezTo>
                  <a:cubicBezTo>
                    <a:pt x="22313" y="15526"/>
                    <a:pt x="22277" y="15538"/>
                    <a:pt x="22254" y="15538"/>
                  </a:cubicBezTo>
                  <a:lnTo>
                    <a:pt x="22218" y="15538"/>
                  </a:lnTo>
                  <a:cubicBezTo>
                    <a:pt x="20849" y="15443"/>
                    <a:pt x="19479" y="15407"/>
                    <a:pt x="18158" y="15407"/>
                  </a:cubicBezTo>
                  <a:cubicBezTo>
                    <a:pt x="17467" y="15407"/>
                    <a:pt x="16777" y="15419"/>
                    <a:pt x="16098" y="15443"/>
                  </a:cubicBezTo>
                  <a:cubicBezTo>
                    <a:pt x="15967" y="15479"/>
                    <a:pt x="15884" y="15491"/>
                    <a:pt x="15789" y="15503"/>
                  </a:cubicBezTo>
                  <a:close/>
                  <a:moveTo>
                    <a:pt x="11395" y="11014"/>
                  </a:moveTo>
                  <a:cubicBezTo>
                    <a:pt x="11431" y="10133"/>
                    <a:pt x="11431" y="9240"/>
                    <a:pt x="11431" y="8371"/>
                  </a:cubicBezTo>
                  <a:lnTo>
                    <a:pt x="11431" y="7180"/>
                  </a:lnTo>
                  <a:lnTo>
                    <a:pt x="11431" y="6109"/>
                  </a:lnTo>
                  <a:cubicBezTo>
                    <a:pt x="11431" y="5382"/>
                    <a:pt x="11443" y="4644"/>
                    <a:pt x="11443" y="3906"/>
                  </a:cubicBezTo>
                  <a:cubicBezTo>
                    <a:pt x="11443" y="3596"/>
                    <a:pt x="11621" y="3418"/>
                    <a:pt x="11752" y="3311"/>
                  </a:cubicBezTo>
                  <a:cubicBezTo>
                    <a:pt x="12276" y="2953"/>
                    <a:pt x="12883" y="2537"/>
                    <a:pt x="13491" y="2203"/>
                  </a:cubicBezTo>
                  <a:cubicBezTo>
                    <a:pt x="14729" y="1513"/>
                    <a:pt x="16098" y="1025"/>
                    <a:pt x="17563" y="751"/>
                  </a:cubicBezTo>
                  <a:cubicBezTo>
                    <a:pt x="18182" y="632"/>
                    <a:pt x="18789" y="572"/>
                    <a:pt x="19408" y="572"/>
                  </a:cubicBezTo>
                  <a:cubicBezTo>
                    <a:pt x="19908" y="572"/>
                    <a:pt x="20420" y="620"/>
                    <a:pt x="20908" y="691"/>
                  </a:cubicBezTo>
                  <a:cubicBezTo>
                    <a:pt x="21230" y="751"/>
                    <a:pt x="21230" y="751"/>
                    <a:pt x="21277" y="1096"/>
                  </a:cubicBezTo>
                  <a:cubicBezTo>
                    <a:pt x="21420" y="2382"/>
                    <a:pt x="21337" y="3668"/>
                    <a:pt x="21265" y="4942"/>
                  </a:cubicBezTo>
                  <a:cubicBezTo>
                    <a:pt x="21253" y="5216"/>
                    <a:pt x="21230" y="5489"/>
                    <a:pt x="21218" y="5775"/>
                  </a:cubicBezTo>
                  <a:cubicBezTo>
                    <a:pt x="21194" y="6287"/>
                    <a:pt x="21194" y="6811"/>
                    <a:pt x="21182" y="7335"/>
                  </a:cubicBezTo>
                  <a:cubicBezTo>
                    <a:pt x="21158" y="7740"/>
                    <a:pt x="21158" y="8156"/>
                    <a:pt x="21146" y="8573"/>
                  </a:cubicBezTo>
                  <a:cubicBezTo>
                    <a:pt x="21134" y="8871"/>
                    <a:pt x="21111" y="9180"/>
                    <a:pt x="21087" y="9478"/>
                  </a:cubicBezTo>
                  <a:cubicBezTo>
                    <a:pt x="21075" y="9764"/>
                    <a:pt x="21039" y="10038"/>
                    <a:pt x="21027" y="10335"/>
                  </a:cubicBezTo>
                  <a:cubicBezTo>
                    <a:pt x="21015" y="10621"/>
                    <a:pt x="21015" y="10907"/>
                    <a:pt x="21015" y="11169"/>
                  </a:cubicBezTo>
                  <a:lnTo>
                    <a:pt x="21015" y="11800"/>
                  </a:lnTo>
                  <a:cubicBezTo>
                    <a:pt x="20992" y="12109"/>
                    <a:pt x="20980" y="12383"/>
                    <a:pt x="20956" y="12621"/>
                  </a:cubicBezTo>
                  <a:cubicBezTo>
                    <a:pt x="20908" y="13038"/>
                    <a:pt x="20837" y="13097"/>
                    <a:pt x="20420" y="13133"/>
                  </a:cubicBezTo>
                  <a:cubicBezTo>
                    <a:pt x="20206" y="13157"/>
                    <a:pt x="19980" y="13169"/>
                    <a:pt x="19777" y="13193"/>
                  </a:cubicBezTo>
                  <a:cubicBezTo>
                    <a:pt x="19491" y="13217"/>
                    <a:pt x="19206" y="13240"/>
                    <a:pt x="18908" y="13276"/>
                  </a:cubicBezTo>
                  <a:cubicBezTo>
                    <a:pt x="17801" y="13371"/>
                    <a:pt x="16622" y="13598"/>
                    <a:pt x="15110" y="13990"/>
                  </a:cubicBezTo>
                  <a:lnTo>
                    <a:pt x="14812" y="14062"/>
                  </a:lnTo>
                  <a:cubicBezTo>
                    <a:pt x="14062" y="14240"/>
                    <a:pt x="13300" y="14431"/>
                    <a:pt x="12610" y="14800"/>
                  </a:cubicBezTo>
                  <a:cubicBezTo>
                    <a:pt x="12276" y="14967"/>
                    <a:pt x="11979" y="15145"/>
                    <a:pt x="11657" y="15324"/>
                  </a:cubicBezTo>
                  <a:cubicBezTo>
                    <a:pt x="11538" y="15383"/>
                    <a:pt x="11431" y="15455"/>
                    <a:pt x="11312" y="15514"/>
                  </a:cubicBezTo>
                  <a:cubicBezTo>
                    <a:pt x="11205" y="15455"/>
                    <a:pt x="11193" y="15360"/>
                    <a:pt x="11205" y="15205"/>
                  </a:cubicBezTo>
                  <a:cubicBezTo>
                    <a:pt x="11217" y="14776"/>
                    <a:pt x="11252" y="14348"/>
                    <a:pt x="11276" y="13895"/>
                  </a:cubicBezTo>
                  <a:cubicBezTo>
                    <a:pt x="11324" y="12967"/>
                    <a:pt x="11371" y="11978"/>
                    <a:pt x="11395" y="110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4"/>
            <p:cNvSpPr/>
            <p:nvPr/>
          </p:nvSpPr>
          <p:spPr>
            <a:xfrm>
              <a:off x="4900900" y="3280600"/>
              <a:ext cx="47950" cy="69075"/>
            </a:xfrm>
            <a:custGeom>
              <a:avLst/>
              <a:gdLst/>
              <a:ahLst/>
              <a:cxnLst/>
              <a:rect l="l" t="t" r="r" b="b"/>
              <a:pathLst>
                <a:path w="1918" h="2763" extrusionOk="0">
                  <a:moveTo>
                    <a:pt x="1239" y="1358"/>
                  </a:moveTo>
                  <a:cubicBezTo>
                    <a:pt x="1346" y="1453"/>
                    <a:pt x="1393" y="1512"/>
                    <a:pt x="1477" y="1572"/>
                  </a:cubicBezTo>
                  <a:cubicBezTo>
                    <a:pt x="1917" y="2012"/>
                    <a:pt x="1715" y="2465"/>
                    <a:pt x="1286" y="2643"/>
                  </a:cubicBezTo>
                  <a:cubicBezTo>
                    <a:pt x="1001" y="2762"/>
                    <a:pt x="655" y="2762"/>
                    <a:pt x="322" y="2751"/>
                  </a:cubicBezTo>
                  <a:cubicBezTo>
                    <a:pt x="108" y="2751"/>
                    <a:pt x="0" y="2536"/>
                    <a:pt x="48" y="2298"/>
                  </a:cubicBezTo>
                  <a:cubicBezTo>
                    <a:pt x="179" y="1643"/>
                    <a:pt x="262" y="1000"/>
                    <a:pt x="167" y="334"/>
                  </a:cubicBezTo>
                  <a:cubicBezTo>
                    <a:pt x="119" y="84"/>
                    <a:pt x="227" y="0"/>
                    <a:pt x="465" y="36"/>
                  </a:cubicBezTo>
                  <a:cubicBezTo>
                    <a:pt x="739" y="72"/>
                    <a:pt x="1012" y="107"/>
                    <a:pt x="1274" y="191"/>
                  </a:cubicBezTo>
                  <a:cubicBezTo>
                    <a:pt x="1727" y="310"/>
                    <a:pt x="1834" y="607"/>
                    <a:pt x="1560" y="977"/>
                  </a:cubicBezTo>
                  <a:cubicBezTo>
                    <a:pt x="1477" y="1096"/>
                    <a:pt x="1370" y="1203"/>
                    <a:pt x="1239" y="1358"/>
                  </a:cubicBezTo>
                  <a:close/>
                  <a:moveTo>
                    <a:pt x="477" y="1643"/>
                  </a:moveTo>
                  <a:cubicBezTo>
                    <a:pt x="334" y="1917"/>
                    <a:pt x="227" y="2179"/>
                    <a:pt x="370" y="2393"/>
                  </a:cubicBezTo>
                  <a:cubicBezTo>
                    <a:pt x="548" y="2608"/>
                    <a:pt x="834" y="2465"/>
                    <a:pt x="1072" y="2405"/>
                  </a:cubicBezTo>
                  <a:cubicBezTo>
                    <a:pt x="1120" y="2393"/>
                    <a:pt x="1167" y="2370"/>
                    <a:pt x="1191" y="2358"/>
                  </a:cubicBezTo>
                  <a:cubicBezTo>
                    <a:pt x="1441" y="2215"/>
                    <a:pt x="1465" y="1941"/>
                    <a:pt x="1191" y="1822"/>
                  </a:cubicBezTo>
                  <a:cubicBezTo>
                    <a:pt x="989" y="1715"/>
                    <a:pt x="727" y="1691"/>
                    <a:pt x="477" y="1643"/>
                  </a:cubicBezTo>
                  <a:close/>
                  <a:moveTo>
                    <a:pt x="393" y="441"/>
                  </a:moveTo>
                  <a:cubicBezTo>
                    <a:pt x="417" y="738"/>
                    <a:pt x="453" y="1024"/>
                    <a:pt x="489" y="1334"/>
                  </a:cubicBezTo>
                  <a:cubicBezTo>
                    <a:pt x="905" y="1167"/>
                    <a:pt x="1322" y="1107"/>
                    <a:pt x="1465" y="643"/>
                  </a:cubicBezTo>
                  <a:cubicBezTo>
                    <a:pt x="1132" y="393"/>
                    <a:pt x="798" y="369"/>
                    <a:pt x="393" y="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4"/>
            <p:cNvSpPr/>
            <p:nvPr/>
          </p:nvSpPr>
          <p:spPr>
            <a:xfrm>
              <a:off x="4649675" y="3136525"/>
              <a:ext cx="48850" cy="75025"/>
            </a:xfrm>
            <a:custGeom>
              <a:avLst/>
              <a:gdLst/>
              <a:ahLst/>
              <a:cxnLst/>
              <a:rect l="l" t="t" r="r" b="b"/>
              <a:pathLst>
                <a:path w="1954" h="3001" extrusionOk="0">
                  <a:moveTo>
                    <a:pt x="1691" y="3001"/>
                  </a:moveTo>
                  <a:cubicBezTo>
                    <a:pt x="1572" y="2560"/>
                    <a:pt x="1477" y="2179"/>
                    <a:pt x="1370" y="1810"/>
                  </a:cubicBezTo>
                  <a:lnTo>
                    <a:pt x="763" y="1810"/>
                  </a:lnTo>
                  <a:cubicBezTo>
                    <a:pt x="560" y="1810"/>
                    <a:pt x="441" y="1917"/>
                    <a:pt x="405" y="2108"/>
                  </a:cubicBezTo>
                  <a:cubicBezTo>
                    <a:pt x="382" y="2322"/>
                    <a:pt x="334" y="2513"/>
                    <a:pt x="286" y="2715"/>
                  </a:cubicBezTo>
                  <a:cubicBezTo>
                    <a:pt x="274" y="2763"/>
                    <a:pt x="227" y="2810"/>
                    <a:pt x="203" y="2858"/>
                  </a:cubicBezTo>
                  <a:cubicBezTo>
                    <a:pt x="1" y="2799"/>
                    <a:pt x="1" y="2691"/>
                    <a:pt x="48" y="2537"/>
                  </a:cubicBezTo>
                  <a:cubicBezTo>
                    <a:pt x="286" y="1787"/>
                    <a:pt x="524" y="1036"/>
                    <a:pt x="763" y="274"/>
                  </a:cubicBezTo>
                  <a:cubicBezTo>
                    <a:pt x="810" y="143"/>
                    <a:pt x="858" y="1"/>
                    <a:pt x="1013" y="24"/>
                  </a:cubicBezTo>
                  <a:cubicBezTo>
                    <a:pt x="1108" y="36"/>
                    <a:pt x="1191" y="155"/>
                    <a:pt x="1239" y="251"/>
                  </a:cubicBezTo>
                  <a:cubicBezTo>
                    <a:pt x="1394" y="691"/>
                    <a:pt x="1536" y="1144"/>
                    <a:pt x="1667" y="1584"/>
                  </a:cubicBezTo>
                  <a:cubicBezTo>
                    <a:pt x="1751" y="1858"/>
                    <a:pt x="1810" y="2120"/>
                    <a:pt x="1882" y="2406"/>
                  </a:cubicBezTo>
                  <a:cubicBezTo>
                    <a:pt x="1941" y="2596"/>
                    <a:pt x="1953" y="2775"/>
                    <a:pt x="1691" y="3001"/>
                  </a:cubicBezTo>
                  <a:close/>
                  <a:moveTo>
                    <a:pt x="774" y="1441"/>
                  </a:moveTo>
                  <a:cubicBezTo>
                    <a:pt x="953" y="1406"/>
                    <a:pt x="1108" y="1382"/>
                    <a:pt x="1251" y="1346"/>
                  </a:cubicBezTo>
                  <a:cubicBezTo>
                    <a:pt x="1251" y="1048"/>
                    <a:pt x="1179" y="858"/>
                    <a:pt x="989" y="679"/>
                  </a:cubicBezTo>
                  <a:cubicBezTo>
                    <a:pt x="763" y="870"/>
                    <a:pt x="715" y="1108"/>
                    <a:pt x="774" y="14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4"/>
            <p:cNvSpPr/>
            <p:nvPr/>
          </p:nvSpPr>
          <p:spPr>
            <a:xfrm>
              <a:off x="4897925" y="3135925"/>
              <a:ext cx="180100" cy="62250"/>
            </a:xfrm>
            <a:custGeom>
              <a:avLst/>
              <a:gdLst/>
              <a:ahLst/>
              <a:cxnLst/>
              <a:rect l="l" t="t" r="r" b="b"/>
              <a:pathLst>
                <a:path w="7204" h="2490" extrusionOk="0">
                  <a:moveTo>
                    <a:pt x="6763" y="1"/>
                  </a:moveTo>
                  <a:lnTo>
                    <a:pt x="6656" y="1"/>
                  </a:lnTo>
                  <a:cubicBezTo>
                    <a:pt x="5787" y="36"/>
                    <a:pt x="4775" y="120"/>
                    <a:pt x="3787" y="525"/>
                  </a:cubicBezTo>
                  <a:cubicBezTo>
                    <a:pt x="2989" y="834"/>
                    <a:pt x="2191" y="1132"/>
                    <a:pt x="1405" y="1418"/>
                  </a:cubicBezTo>
                  <a:cubicBezTo>
                    <a:pt x="1084" y="1537"/>
                    <a:pt x="774" y="1644"/>
                    <a:pt x="465" y="1763"/>
                  </a:cubicBezTo>
                  <a:cubicBezTo>
                    <a:pt x="298" y="1822"/>
                    <a:pt x="48" y="1918"/>
                    <a:pt x="12" y="2311"/>
                  </a:cubicBezTo>
                  <a:lnTo>
                    <a:pt x="0" y="2489"/>
                  </a:lnTo>
                  <a:lnTo>
                    <a:pt x="179" y="2477"/>
                  </a:lnTo>
                  <a:cubicBezTo>
                    <a:pt x="227" y="2477"/>
                    <a:pt x="250" y="2477"/>
                    <a:pt x="298" y="2453"/>
                  </a:cubicBezTo>
                  <a:cubicBezTo>
                    <a:pt x="369" y="2453"/>
                    <a:pt x="453" y="2442"/>
                    <a:pt x="524" y="2418"/>
                  </a:cubicBezTo>
                  <a:cubicBezTo>
                    <a:pt x="1584" y="1953"/>
                    <a:pt x="2739" y="1513"/>
                    <a:pt x="4060" y="1072"/>
                  </a:cubicBezTo>
                  <a:cubicBezTo>
                    <a:pt x="4715" y="870"/>
                    <a:pt x="5513" y="644"/>
                    <a:pt x="6346" y="644"/>
                  </a:cubicBezTo>
                  <a:cubicBezTo>
                    <a:pt x="6442" y="644"/>
                    <a:pt x="6561" y="644"/>
                    <a:pt x="6668" y="656"/>
                  </a:cubicBezTo>
                  <a:lnTo>
                    <a:pt x="6727" y="656"/>
                  </a:lnTo>
                  <a:cubicBezTo>
                    <a:pt x="6775" y="656"/>
                    <a:pt x="6823" y="679"/>
                    <a:pt x="6858" y="679"/>
                  </a:cubicBezTo>
                  <a:cubicBezTo>
                    <a:pt x="6906" y="679"/>
                    <a:pt x="7025" y="679"/>
                    <a:pt x="7120" y="584"/>
                  </a:cubicBezTo>
                  <a:cubicBezTo>
                    <a:pt x="7180" y="525"/>
                    <a:pt x="7204" y="441"/>
                    <a:pt x="7204" y="334"/>
                  </a:cubicBezTo>
                  <a:cubicBezTo>
                    <a:pt x="7204" y="215"/>
                    <a:pt x="7144" y="1"/>
                    <a:pt x="6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4"/>
            <p:cNvSpPr/>
            <p:nvPr/>
          </p:nvSpPr>
          <p:spPr>
            <a:xfrm>
              <a:off x="4897925" y="3374050"/>
              <a:ext cx="171475" cy="42300"/>
            </a:xfrm>
            <a:custGeom>
              <a:avLst/>
              <a:gdLst/>
              <a:ahLst/>
              <a:cxnLst/>
              <a:rect l="l" t="t" r="r" b="b"/>
              <a:pathLst>
                <a:path w="6859" h="1692" extrusionOk="0">
                  <a:moveTo>
                    <a:pt x="6561" y="60"/>
                  </a:moveTo>
                  <a:cubicBezTo>
                    <a:pt x="6442" y="36"/>
                    <a:pt x="6346" y="1"/>
                    <a:pt x="6227" y="1"/>
                  </a:cubicBezTo>
                  <a:lnTo>
                    <a:pt x="6180" y="1"/>
                  </a:lnTo>
                  <a:cubicBezTo>
                    <a:pt x="5346" y="48"/>
                    <a:pt x="4584" y="96"/>
                    <a:pt x="3822" y="167"/>
                  </a:cubicBezTo>
                  <a:cubicBezTo>
                    <a:pt x="3406" y="215"/>
                    <a:pt x="2977" y="287"/>
                    <a:pt x="2453" y="441"/>
                  </a:cubicBezTo>
                  <a:cubicBezTo>
                    <a:pt x="1977" y="560"/>
                    <a:pt x="1501" y="703"/>
                    <a:pt x="1048" y="834"/>
                  </a:cubicBezTo>
                  <a:cubicBezTo>
                    <a:pt x="870" y="894"/>
                    <a:pt x="667" y="941"/>
                    <a:pt x="489" y="1001"/>
                  </a:cubicBezTo>
                  <a:lnTo>
                    <a:pt x="453" y="1013"/>
                  </a:lnTo>
                  <a:cubicBezTo>
                    <a:pt x="358" y="1049"/>
                    <a:pt x="274" y="1072"/>
                    <a:pt x="179" y="1120"/>
                  </a:cubicBezTo>
                  <a:cubicBezTo>
                    <a:pt x="72" y="1179"/>
                    <a:pt x="0" y="1346"/>
                    <a:pt x="48" y="1453"/>
                  </a:cubicBezTo>
                  <a:cubicBezTo>
                    <a:pt x="96" y="1537"/>
                    <a:pt x="179" y="1632"/>
                    <a:pt x="274" y="1668"/>
                  </a:cubicBezTo>
                  <a:cubicBezTo>
                    <a:pt x="298" y="1691"/>
                    <a:pt x="334" y="1691"/>
                    <a:pt x="358" y="1691"/>
                  </a:cubicBezTo>
                  <a:cubicBezTo>
                    <a:pt x="417" y="1691"/>
                    <a:pt x="465" y="1668"/>
                    <a:pt x="512" y="1656"/>
                  </a:cubicBezTo>
                  <a:lnTo>
                    <a:pt x="536" y="1644"/>
                  </a:lnTo>
                  <a:cubicBezTo>
                    <a:pt x="774" y="1572"/>
                    <a:pt x="1012" y="1513"/>
                    <a:pt x="1251" y="1430"/>
                  </a:cubicBezTo>
                  <a:cubicBezTo>
                    <a:pt x="1679" y="1299"/>
                    <a:pt x="2096" y="1179"/>
                    <a:pt x="2524" y="1060"/>
                  </a:cubicBezTo>
                  <a:cubicBezTo>
                    <a:pt x="2739" y="1001"/>
                    <a:pt x="2977" y="941"/>
                    <a:pt x="3203" y="894"/>
                  </a:cubicBezTo>
                  <a:lnTo>
                    <a:pt x="3489" y="858"/>
                  </a:lnTo>
                  <a:cubicBezTo>
                    <a:pt x="4156" y="751"/>
                    <a:pt x="4834" y="644"/>
                    <a:pt x="5501" y="644"/>
                  </a:cubicBezTo>
                  <a:cubicBezTo>
                    <a:pt x="5775" y="644"/>
                    <a:pt x="6025" y="656"/>
                    <a:pt x="6275" y="691"/>
                  </a:cubicBezTo>
                  <a:lnTo>
                    <a:pt x="6370" y="691"/>
                  </a:lnTo>
                  <a:cubicBezTo>
                    <a:pt x="6537" y="691"/>
                    <a:pt x="6751" y="620"/>
                    <a:pt x="6835" y="263"/>
                  </a:cubicBezTo>
                  <a:lnTo>
                    <a:pt x="6858" y="108"/>
                  </a:lnTo>
                  <a:lnTo>
                    <a:pt x="6715" y="84"/>
                  </a:lnTo>
                  <a:cubicBezTo>
                    <a:pt x="6668" y="96"/>
                    <a:pt x="6608" y="84"/>
                    <a:pt x="6561" y="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4"/>
            <p:cNvSpPr/>
            <p:nvPr/>
          </p:nvSpPr>
          <p:spPr>
            <a:xfrm>
              <a:off x="4896125" y="3336850"/>
              <a:ext cx="171775" cy="43175"/>
            </a:xfrm>
            <a:custGeom>
              <a:avLst/>
              <a:gdLst/>
              <a:ahLst/>
              <a:cxnLst/>
              <a:rect l="l" t="t" r="r" b="b"/>
              <a:pathLst>
                <a:path w="6871" h="1727" extrusionOk="0">
                  <a:moveTo>
                    <a:pt x="322" y="1715"/>
                  </a:moveTo>
                  <a:cubicBezTo>
                    <a:pt x="382" y="1715"/>
                    <a:pt x="465" y="1703"/>
                    <a:pt x="537" y="1679"/>
                  </a:cubicBezTo>
                  <a:lnTo>
                    <a:pt x="787" y="1608"/>
                  </a:lnTo>
                  <a:cubicBezTo>
                    <a:pt x="1203" y="1477"/>
                    <a:pt x="1632" y="1346"/>
                    <a:pt x="2049" y="1203"/>
                  </a:cubicBezTo>
                  <a:cubicBezTo>
                    <a:pt x="3323" y="786"/>
                    <a:pt x="4287" y="596"/>
                    <a:pt x="5204" y="596"/>
                  </a:cubicBezTo>
                  <a:cubicBezTo>
                    <a:pt x="5609" y="596"/>
                    <a:pt x="6014" y="643"/>
                    <a:pt x="6395" y="715"/>
                  </a:cubicBezTo>
                  <a:cubicBezTo>
                    <a:pt x="6442" y="727"/>
                    <a:pt x="6490" y="727"/>
                    <a:pt x="6537" y="727"/>
                  </a:cubicBezTo>
                  <a:cubicBezTo>
                    <a:pt x="6633" y="727"/>
                    <a:pt x="6728" y="703"/>
                    <a:pt x="6787" y="632"/>
                  </a:cubicBezTo>
                  <a:cubicBezTo>
                    <a:pt x="6871" y="524"/>
                    <a:pt x="6871" y="358"/>
                    <a:pt x="6871" y="227"/>
                  </a:cubicBezTo>
                  <a:lnTo>
                    <a:pt x="6859" y="108"/>
                  </a:lnTo>
                  <a:lnTo>
                    <a:pt x="6740" y="96"/>
                  </a:lnTo>
                  <a:cubicBezTo>
                    <a:pt x="6633" y="72"/>
                    <a:pt x="6537" y="72"/>
                    <a:pt x="6442" y="60"/>
                  </a:cubicBezTo>
                  <a:cubicBezTo>
                    <a:pt x="6216" y="36"/>
                    <a:pt x="6002" y="0"/>
                    <a:pt x="5764" y="0"/>
                  </a:cubicBezTo>
                  <a:lnTo>
                    <a:pt x="5252" y="0"/>
                  </a:lnTo>
                  <a:cubicBezTo>
                    <a:pt x="4597" y="0"/>
                    <a:pt x="3918" y="36"/>
                    <a:pt x="3216" y="286"/>
                  </a:cubicBezTo>
                  <a:cubicBezTo>
                    <a:pt x="2882" y="405"/>
                    <a:pt x="2525" y="512"/>
                    <a:pt x="2192" y="596"/>
                  </a:cubicBezTo>
                  <a:cubicBezTo>
                    <a:pt x="2073" y="632"/>
                    <a:pt x="1954" y="655"/>
                    <a:pt x="1834" y="703"/>
                  </a:cubicBezTo>
                  <a:cubicBezTo>
                    <a:pt x="1573" y="774"/>
                    <a:pt x="1323" y="834"/>
                    <a:pt x="1072" y="905"/>
                  </a:cubicBezTo>
                  <a:cubicBezTo>
                    <a:pt x="858" y="965"/>
                    <a:pt x="644" y="1024"/>
                    <a:pt x="430" y="1084"/>
                  </a:cubicBezTo>
                  <a:cubicBezTo>
                    <a:pt x="346" y="1120"/>
                    <a:pt x="239" y="1143"/>
                    <a:pt x="144" y="1203"/>
                  </a:cubicBezTo>
                  <a:cubicBezTo>
                    <a:pt x="60" y="1263"/>
                    <a:pt x="1" y="1417"/>
                    <a:pt x="25" y="1524"/>
                  </a:cubicBezTo>
                  <a:cubicBezTo>
                    <a:pt x="60" y="1620"/>
                    <a:pt x="168" y="1715"/>
                    <a:pt x="263" y="1727"/>
                  </a:cubicBezTo>
                  <a:cubicBezTo>
                    <a:pt x="263" y="1715"/>
                    <a:pt x="299" y="1715"/>
                    <a:pt x="322" y="17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4"/>
            <p:cNvSpPr/>
            <p:nvPr/>
          </p:nvSpPr>
          <p:spPr>
            <a:xfrm>
              <a:off x="4906550" y="3180575"/>
              <a:ext cx="162250" cy="42300"/>
            </a:xfrm>
            <a:custGeom>
              <a:avLst/>
              <a:gdLst/>
              <a:ahLst/>
              <a:cxnLst/>
              <a:rect l="l" t="t" r="r" b="b"/>
              <a:pathLst>
                <a:path w="6490" h="1692" extrusionOk="0">
                  <a:moveTo>
                    <a:pt x="5954" y="667"/>
                  </a:moveTo>
                  <a:lnTo>
                    <a:pt x="6097" y="667"/>
                  </a:lnTo>
                  <a:cubicBezTo>
                    <a:pt x="6240" y="667"/>
                    <a:pt x="6323" y="632"/>
                    <a:pt x="6382" y="536"/>
                  </a:cubicBezTo>
                  <a:cubicBezTo>
                    <a:pt x="6490" y="417"/>
                    <a:pt x="6442" y="239"/>
                    <a:pt x="6430" y="179"/>
                  </a:cubicBezTo>
                  <a:lnTo>
                    <a:pt x="6418" y="96"/>
                  </a:lnTo>
                  <a:lnTo>
                    <a:pt x="6323" y="72"/>
                  </a:lnTo>
                  <a:cubicBezTo>
                    <a:pt x="6299" y="72"/>
                    <a:pt x="6275" y="60"/>
                    <a:pt x="6263" y="60"/>
                  </a:cubicBezTo>
                  <a:cubicBezTo>
                    <a:pt x="6216" y="48"/>
                    <a:pt x="6180" y="36"/>
                    <a:pt x="6132" y="36"/>
                  </a:cubicBezTo>
                  <a:cubicBezTo>
                    <a:pt x="5942" y="13"/>
                    <a:pt x="5763" y="1"/>
                    <a:pt x="5549" y="1"/>
                  </a:cubicBezTo>
                  <a:cubicBezTo>
                    <a:pt x="4966" y="1"/>
                    <a:pt x="4370" y="72"/>
                    <a:pt x="3811" y="155"/>
                  </a:cubicBezTo>
                  <a:lnTo>
                    <a:pt x="3537" y="179"/>
                  </a:lnTo>
                  <a:cubicBezTo>
                    <a:pt x="3084" y="239"/>
                    <a:pt x="2644" y="394"/>
                    <a:pt x="2227" y="536"/>
                  </a:cubicBezTo>
                  <a:cubicBezTo>
                    <a:pt x="1965" y="632"/>
                    <a:pt x="1679" y="727"/>
                    <a:pt x="1417" y="787"/>
                  </a:cubicBezTo>
                  <a:cubicBezTo>
                    <a:pt x="1334" y="810"/>
                    <a:pt x="1263" y="822"/>
                    <a:pt x="1179" y="846"/>
                  </a:cubicBezTo>
                  <a:cubicBezTo>
                    <a:pt x="1025" y="882"/>
                    <a:pt x="858" y="929"/>
                    <a:pt x="715" y="965"/>
                  </a:cubicBezTo>
                  <a:cubicBezTo>
                    <a:pt x="679" y="989"/>
                    <a:pt x="655" y="989"/>
                    <a:pt x="608" y="1001"/>
                  </a:cubicBezTo>
                  <a:cubicBezTo>
                    <a:pt x="429" y="1048"/>
                    <a:pt x="179" y="1120"/>
                    <a:pt x="60" y="1441"/>
                  </a:cubicBezTo>
                  <a:lnTo>
                    <a:pt x="1" y="1608"/>
                  </a:lnTo>
                  <a:lnTo>
                    <a:pt x="179" y="1644"/>
                  </a:lnTo>
                  <a:cubicBezTo>
                    <a:pt x="203" y="1644"/>
                    <a:pt x="239" y="1656"/>
                    <a:pt x="263" y="1656"/>
                  </a:cubicBezTo>
                  <a:cubicBezTo>
                    <a:pt x="322" y="1668"/>
                    <a:pt x="382" y="1691"/>
                    <a:pt x="441" y="1691"/>
                  </a:cubicBezTo>
                  <a:cubicBezTo>
                    <a:pt x="477" y="1691"/>
                    <a:pt x="501" y="1691"/>
                    <a:pt x="525" y="1668"/>
                  </a:cubicBezTo>
                  <a:cubicBezTo>
                    <a:pt x="608" y="1644"/>
                    <a:pt x="703" y="1632"/>
                    <a:pt x="798" y="1596"/>
                  </a:cubicBezTo>
                  <a:cubicBezTo>
                    <a:pt x="1144" y="1513"/>
                    <a:pt x="1489" y="1418"/>
                    <a:pt x="1810" y="1287"/>
                  </a:cubicBezTo>
                  <a:cubicBezTo>
                    <a:pt x="2882" y="834"/>
                    <a:pt x="4013" y="620"/>
                    <a:pt x="5180" y="620"/>
                  </a:cubicBezTo>
                  <a:cubicBezTo>
                    <a:pt x="5370" y="620"/>
                    <a:pt x="5585" y="620"/>
                    <a:pt x="5787" y="632"/>
                  </a:cubicBezTo>
                  <a:cubicBezTo>
                    <a:pt x="5835" y="667"/>
                    <a:pt x="5894" y="667"/>
                    <a:pt x="5954"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4"/>
            <p:cNvSpPr/>
            <p:nvPr/>
          </p:nvSpPr>
          <p:spPr>
            <a:xfrm>
              <a:off x="4900300" y="3223150"/>
              <a:ext cx="124150" cy="36025"/>
            </a:xfrm>
            <a:custGeom>
              <a:avLst/>
              <a:gdLst/>
              <a:ahLst/>
              <a:cxnLst/>
              <a:rect l="l" t="t" r="r" b="b"/>
              <a:pathLst>
                <a:path w="4966" h="1441" extrusionOk="0">
                  <a:moveTo>
                    <a:pt x="24" y="1274"/>
                  </a:moveTo>
                  <a:lnTo>
                    <a:pt x="1" y="1441"/>
                  </a:lnTo>
                  <a:lnTo>
                    <a:pt x="179" y="1441"/>
                  </a:lnTo>
                  <a:lnTo>
                    <a:pt x="298" y="1441"/>
                  </a:lnTo>
                  <a:lnTo>
                    <a:pt x="394" y="1441"/>
                  </a:lnTo>
                  <a:cubicBezTo>
                    <a:pt x="453" y="1441"/>
                    <a:pt x="501" y="1441"/>
                    <a:pt x="548" y="1429"/>
                  </a:cubicBezTo>
                  <a:cubicBezTo>
                    <a:pt x="1965" y="1072"/>
                    <a:pt x="3227" y="774"/>
                    <a:pt x="4561" y="679"/>
                  </a:cubicBezTo>
                  <a:cubicBezTo>
                    <a:pt x="4966" y="655"/>
                    <a:pt x="4966" y="298"/>
                    <a:pt x="4966" y="155"/>
                  </a:cubicBezTo>
                  <a:lnTo>
                    <a:pt x="4966" y="0"/>
                  </a:lnTo>
                  <a:lnTo>
                    <a:pt x="4799" y="12"/>
                  </a:lnTo>
                  <a:cubicBezTo>
                    <a:pt x="4704" y="24"/>
                    <a:pt x="4608" y="24"/>
                    <a:pt x="4525" y="48"/>
                  </a:cubicBezTo>
                  <a:cubicBezTo>
                    <a:pt x="4311" y="60"/>
                    <a:pt x="4108" y="72"/>
                    <a:pt x="3906" y="119"/>
                  </a:cubicBezTo>
                  <a:cubicBezTo>
                    <a:pt x="2775" y="346"/>
                    <a:pt x="1667" y="560"/>
                    <a:pt x="513" y="822"/>
                  </a:cubicBezTo>
                  <a:cubicBezTo>
                    <a:pt x="334" y="846"/>
                    <a:pt x="72" y="905"/>
                    <a:pt x="24" y="12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4"/>
            <p:cNvSpPr/>
            <p:nvPr/>
          </p:nvSpPr>
          <p:spPr>
            <a:xfrm>
              <a:off x="4960725" y="3291600"/>
              <a:ext cx="83375" cy="23250"/>
            </a:xfrm>
            <a:custGeom>
              <a:avLst/>
              <a:gdLst/>
              <a:ahLst/>
              <a:cxnLst/>
              <a:rect l="l" t="t" r="r" b="b"/>
              <a:pathLst>
                <a:path w="3335" h="930" extrusionOk="0">
                  <a:moveTo>
                    <a:pt x="3156" y="25"/>
                  </a:moveTo>
                  <a:lnTo>
                    <a:pt x="2894" y="72"/>
                  </a:lnTo>
                  <a:cubicBezTo>
                    <a:pt x="2715" y="108"/>
                    <a:pt x="2549" y="132"/>
                    <a:pt x="2370" y="144"/>
                  </a:cubicBezTo>
                  <a:cubicBezTo>
                    <a:pt x="2001" y="179"/>
                    <a:pt x="1632" y="203"/>
                    <a:pt x="1275" y="239"/>
                  </a:cubicBezTo>
                  <a:cubicBezTo>
                    <a:pt x="1001" y="251"/>
                    <a:pt x="751" y="275"/>
                    <a:pt x="477" y="298"/>
                  </a:cubicBezTo>
                  <a:lnTo>
                    <a:pt x="417" y="298"/>
                  </a:lnTo>
                  <a:cubicBezTo>
                    <a:pt x="310" y="298"/>
                    <a:pt x="179" y="310"/>
                    <a:pt x="84" y="417"/>
                  </a:cubicBezTo>
                  <a:cubicBezTo>
                    <a:pt x="12" y="477"/>
                    <a:pt x="1" y="560"/>
                    <a:pt x="1" y="656"/>
                  </a:cubicBezTo>
                  <a:cubicBezTo>
                    <a:pt x="12" y="834"/>
                    <a:pt x="143" y="929"/>
                    <a:pt x="310" y="929"/>
                  </a:cubicBezTo>
                  <a:cubicBezTo>
                    <a:pt x="358" y="929"/>
                    <a:pt x="405" y="929"/>
                    <a:pt x="453" y="918"/>
                  </a:cubicBezTo>
                  <a:cubicBezTo>
                    <a:pt x="465" y="918"/>
                    <a:pt x="489" y="918"/>
                    <a:pt x="513" y="906"/>
                  </a:cubicBezTo>
                  <a:lnTo>
                    <a:pt x="1298" y="846"/>
                  </a:lnTo>
                  <a:cubicBezTo>
                    <a:pt x="1846" y="798"/>
                    <a:pt x="2382" y="751"/>
                    <a:pt x="2941" y="727"/>
                  </a:cubicBezTo>
                  <a:cubicBezTo>
                    <a:pt x="3072" y="715"/>
                    <a:pt x="3168" y="667"/>
                    <a:pt x="3239" y="596"/>
                  </a:cubicBezTo>
                  <a:cubicBezTo>
                    <a:pt x="3334" y="477"/>
                    <a:pt x="3322" y="310"/>
                    <a:pt x="3299" y="144"/>
                  </a:cubicBezTo>
                  <a:lnTo>
                    <a:pt x="32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4"/>
            <p:cNvSpPr/>
            <p:nvPr/>
          </p:nvSpPr>
          <p:spPr>
            <a:xfrm>
              <a:off x="4907750" y="3408000"/>
              <a:ext cx="73550" cy="28600"/>
            </a:xfrm>
            <a:custGeom>
              <a:avLst/>
              <a:gdLst/>
              <a:ahLst/>
              <a:cxnLst/>
              <a:rect l="l" t="t" r="r" b="b"/>
              <a:pathLst>
                <a:path w="2942" h="1144" extrusionOk="0">
                  <a:moveTo>
                    <a:pt x="2572" y="0"/>
                  </a:moveTo>
                  <a:cubicBezTo>
                    <a:pt x="2524" y="0"/>
                    <a:pt x="2477" y="0"/>
                    <a:pt x="2429" y="12"/>
                  </a:cubicBezTo>
                  <a:lnTo>
                    <a:pt x="2417" y="12"/>
                  </a:lnTo>
                  <a:cubicBezTo>
                    <a:pt x="2393" y="12"/>
                    <a:pt x="2358" y="36"/>
                    <a:pt x="2334" y="36"/>
                  </a:cubicBezTo>
                  <a:lnTo>
                    <a:pt x="1786" y="167"/>
                  </a:lnTo>
                  <a:cubicBezTo>
                    <a:pt x="1334" y="286"/>
                    <a:pt x="869" y="393"/>
                    <a:pt x="429" y="512"/>
                  </a:cubicBezTo>
                  <a:lnTo>
                    <a:pt x="381" y="524"/>
                  </a:lnTo>
                  <a:cubicBezTo>
                    <a:pt x="262" y="548"/>
                    <a:pt x="0" y="607"/>
                    <a:pt x="12" y="1000"/>
                  </a:cubicBezTo>
                  <a:lnTo>
                    <a:pt x="12" y="1143"/>
                  </a:lnTo>
                  <a:lnTo>
                    <a:pt x="155" y="1131"/>
                  </a:lnTo>
                  <a:lnTo>
                    <a:pt x="322" y="1131"/>
                  </a:lnTo>
                  <a:cubicBezTo>
                    <a:pt x="441" y="1131"/>
                    <a:pt x="560" y="1131"/>
                    <a:pt x="667" y="1107"/>
                  </a:cubicBezTo>
                  <a:cubicBezTo>
                    <a:pt x="1274" y="964"/>
                    <a:pt x="1881" y="822"/>
                    <a:pt x="2512" y="667"/>
                  </a:cubicBezTo>
                  <a:lnTo>
                    <a:pt x="2536" y="667"/>
                  </a:lnTo>
                  <a:cubicBezTo>
                    <a:pt x="2643" y="643"/>
                    <a:pt x="2941" y="583"/>
                    <a:pt x="2882" y="274"/>
                  </a:cubicBezTo>
                  <a:cubicBezTo>
                    <a:pt x="2893" y="191"/>
                    <a:pt x="2822"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4"/>
            <p:cNvSpPr/>
            <p:nvPr/>
          </p:nvSpPr>
          <p:spPr>
            <a:xfrm>
              <a:off x="4657425" y="3220475"/>
              <a:ext cx="147950" cy="39000"/>
            </a:xfrm>
            <a:custGeom>
              <a:avLst/>
              <a:gdLst/>
              <a:ahLst/>
              <a:cxnLst/>
              <a:rect l="l" t="t" r="r" b="b"/>
              <a:pathLst>
                <a:path w="5918" h="1560" extrusionOk="0">
                  <a:moveTo>
                    <a:pt x="405" y="667"/>
                  </a:moveTo>
                  <a:cubicBezTo>
                    <a:pt x="548" y="715"/>
                    <a:pt x="691" y="726"/>
                    <a:pt x="822" y="726"/>
                  </a:cubicBezTo>
                  <a:lnTo>
                    <a:pt x="917" y="750"/>
                  </a:lnTo>
                  <a:cubicBezTo>
                    <a:pt x="1072" y="762"/>
                    <a:pt x="1250" y="774"/>
                    <a:pt x="1417" y="786"/>
                  </a:cubicBezTo>
                  <a:cubicBezTo>
                    <a:pt x="2286" y="881"/>
                    <a:pt x="3179" y="965"/>
                    <a:pt x="4036" y="1179"/>
                  </a:cubicBezTo>
                  <a:cubicBezTo>
                    <a:pt x="4310" y="1250"/>
                    <a:pt x="4584" y="1322"/>
                    <a:pt x="4858" y="1405"/>
                  </a:cubicBezTo>
                  <a:cubicBezTo>
                    <a:pt x="5001" y="1441"/>
                    <a:pt x="5156" y="1488"/>
                    <a:pt x="5298" y="1512"/>
                  </a:cubicBezTo>
                  <a:cubicBezTo>
                    <a:pt x="5394" y="1548"/>
                    <a:pt x="5465" y="1560"/>
                    <a:pt x="5525" y="1560"/>
                  </a:cubicBezTo>
                  <a:cubicBezTo>
                    <a:pt x="5715" y="1560"/>
                    <a:pt x="5775" y="1417"/>
                    <a:pt x="5870" y="1179"/>
                  </a:cubicBezTo>
                  <a:lnTo>
                    <a:pt x="5918" y="1036"/>
                  </a:lnTo>
                  <a:lnTo>
                    <a:pt x="5798" y="976"/>
                  </a:lnTo>
                  <a:cubicBezTo>
                    <a:pt x="5763" y="965"/>
                    <a:pt x="5751" y="953"/>
                    <a:pt x="5715" y="941"/>
                  </a:cubicBezTo>
                  <a:cubicBezTo>
                    <a:pt x="5656" y="905"/>
                    <a:pt x="5584" y="857"/>
                    <a:pt x="5501" y="845"/>
                  </a:cubicBezTo>
                  <a:cubicBezTo>
                    <a:pt x="5382" y="822"/>
                    <a:pt x="5263" y="786"/>
                    <a:pt x="5144" y="738"/>
                  </a:cubicBezTo>
                  <a:cubicBezTo>
                    <a:pt x="4798" y="655"/>
                    <a:pt x="4453" y="548"/>
                    <a:pt x="4108" y="488"/>
                  </a:cubicBezTo>
                  <a:cubicBezTo>
                    <a:pt x="3191" y="345"/>
                    <a:pt x="2250" y="226"/>
                    <a:pt x="1334" y="107"/>
                  </a:cubicBezTo>
                  <a:lnTo>
                    <a:pt x="691" y="12"/>
                  </a:lnTo>
                  <a:cubicBezTo>
                    <a:pt x="631" y="12"/>
                    <a:pt x="584" y="0"/>
                    <a:pt x="512" y="0"/>
                  </a:cubicBezTo>
                  <a:lnTo>
                    <a:pt x="381" y="0"/>
                  </a:lnTo>
                  <a:lnTo>
                    <a:pt x="238" y="0"/>
                  </a:lnTo>
                  <a:lnTo>
                    <a:pt x="143" y="0"/>
                  </a:lnTo>
                  <a:lnTo>
                    <a:pt x="0" y="345"/>
                  </a:lnTo>
                  <a:lnTo>
                    <a:pt x="95" y="417"/>
                  </a:lnTo>
                  <a:cubicBezTo>
                    <a:pt x="107" y="429"/>
                    <a:pt x="143" y="441"/>
                    <a:pt x="155" y="476"/>
                  </a:cubicBezTo>
                  <a:cubicBezTo>
                    <a:pt x="226" y="560"/>
                    <a:pt x="310" y="643"/>
                    <a:pt x="405" y="66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4"/>
            <p:cNvSpPr/>
            <p:nvPr/>
          </p:nvSpPr>
          <p:spPr>
            <a:xfrm>
              <a:off x="4667250" y="3309475"/>
              <a:ext cx="150025" cy="37525"/>
            </a:xfrm>
            <a:custGeom>
              <a:avLst/>
              <a:gdLst/>
              <a:ahLst/>
              <a:cxnLst/>
              <a:rect l="l" t="t" r="r" b="b"/>
              <a:pathLst>
                <a:path w="6001" h="1501" extrusionOk="0">
                  <a:moveTo>
                    <a:pt x="5632" y="762"/>
                  </a:moveTo>
                  <a:cubicBezTo>
                    <a:pt x="5251" y="703"/>
                    <a:pt x="4893" y="619"/>
                    <a:pt x="4536" y="560"/>
                  </a:cubicBezTo>
                  <a:cubicBezTo>
                    <a:pt x="4036" y="476"/>
                    <a:pt x="3500" y="369"/>
                    <a:pt x="2977" y="298"/>
                  </a:cubicBezTo>
                  <a:cubicBezTo>
                    <a:pt x="2381" y="203"/>
                    <a:pt x="1774" y="131"/>
                    <a:pt x="1191" y="72"/>
                  </a:cubicBezTo>
                  <a:cubicBezTo>
                    <a:pt x="953" y="48"/>
                    <a:pt x="714" y="12"/>
                    <a:pt x="476" y="0"/>
                  </a:cubicBezTo>
                  <a:lnTo>
                    <a:pt x="393" y="0"/>
                  </a:lnTo>
                  <a:cubicBezTo>
                    <a:pt x="119" y="0"/>
                    <a:pt x="48" y="191"/>
                    <a:pt x="12" y="310"/>
                  </a:cubicBezTo>
                  <a:lnTo>
                    <a:pt x="0" y="369"/>
                  </a:lnTo>
                  <a:lnTo>
                    <a:pt x="36" y="417"/>
                  </a:lnTo>
                  <a:lnTo>
                    <a:pt x="48" y="429"/>
                  </a:lnTo>
                  <a:cubicBezTo>
                    <a:pt x="71" y="476"/>
                    <a:pt x="119" y="560"/>
                    <a:pt x="214" y="560"/>
                  </a:cubicBezTo>
                  <a:cubicBezTo>
                    <a:pt x="1845" y="726"/>
                    <a:pt x="3786" y="953"/>
                    <a:pt x="5727" y="1476"/>
                  </a:cubicBezTo>
                  <a:lnTo>
                    <a:pt x="5846" y="1500"/>
                  </a:lnTo>
                  <a:lnTo>
                    <a:pt x="5894" y="1381"/>
                  </a:lnTo>
                  <a:cubicBezTo>
                    <a:pt x="5953" y="1250"/>
                    <a:pt x="6001" y="1084"/>
                    <a:pt x="5929" y="941"/>
                  </a:cubicBezTo>
                  <a:cubicBezTo>
                    <a:pt x="5870" y="798"/>
                    <a:pt x="5679" y="762"/>
                    <a:pt x="5632" y="7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4"/>
            <p:cNvSpPr/>
            <p:nvPr/>
          </p:nvSpPr>
          <p:spPr>
            <a:xfrm>
              <a:off x="4661275" y="3253500"/>
              <a:ext cx="149750" cy="39925"/>
            </a:xfrm>
            <a:custGeom>
              <a:avLst/>
              <a:gdLst/>
              <a:ahLst/>
              <a:cxnLst/>
              <a:rect l="l" t="t" r="r" b="b"/>
              <a:pathLst>
                <a:path w="5990" h="1597" extrusionOk="0">
                  <a:moveTo>
                    <a:pt x="1739" y="763"/>
                  </a:moveTo>
                  <a:lnTo>
                    <a:pt x="1882" y="775"/>
                  </a:lnTo>
                  <a:cubicBezTo>
                    <a:pt x="2787" y="882"/>
                    <a:pt x="3704" y="989"/>
                    <a:pt x="4597" y="1239"/>
                  </a:cubicBezTo>
                  <a:cubicBezTo>
                    <a:pt x="4763" y="1287"/>
                    <a:pt x="4942" y="1358"/>
                    <a:pt x="5109" y="1418"/>
                  </a:cubicBezTo>
                  <a:lnTo>
                    <a:pt x="5466" y="1549"/>
                  </a:lnTo>
                  <a:cubicBezTo>
                    <a:pt x="5525" y="1572"/>
                    <a:pt x="5585" y="1584"/>
                    <a:pt x="5633" y="1584"/>
                  </a:cubicBezTo>
                  <a:lnTo>
                    <a:pt x="5644" y="1584"/>
                  </a:lnTo>
                  <a:lnTo>
                    <a:pt x="5704" y="1584"/>
                  </a:lnTo>
                  <a:lnTo>
                    <a:pt x="5823" y="1596"/>
                  </a:lnTo>
                  <a:lnTo>
                    <a:pt x="5990" y="989"/>
                  </a:lnTo>
                  <a:lnTo>
                    <a:pt x="5847" y="941"/>
                  </a:lnTo>
                  <a:cubicBezTo>
                    <a:pt x="5775" y="918"/>
                    <a:pt x="5704" y="882"/>
                    <a:pt x="5621" y="870"/>
                  </a:cubicBezTo>
                  <a:cubicBezTo>
                    <a:pt x="5478" y="810"/>
                    <a:pt x="5323" y="763"/>
                    <a:pt x="5180" y="739"/>
                  </a:cubicBezTo>
                  <a:cubicBezTo>
                    <a:pt x="4156" y="465"/>
                    <a:pt x="3085" y="334"/>
                    <a:pt x="2049" y="215"/>
                  </a:cubicBezTo>
                  <a:cubicBezTo>
                    <a:pt x="1537" y="156"/>
                    <a:pt x="977" y="96"/>
                    <a:pt x="453" y="1"/>
                  </a:cubicBezTo>
                  <a:lnTo>
                    <a:pt x="382" y="1"/>
                  </a:lnTo>
                  <a:cubicBezTo>
                    <a:pt x="346" y="1"/>
                    <a:pt x="299" y="1"/>
                    <a:pt x="263" y="25"/>
                  </a:cubicBezTo>
                  <a:lnTo>
                    <a:pt x="239" y="25"/>
                  </a:lnTo>
                  <a:cubicBezTo>
                    <a:pt x="179" y="25"/>
                    <a:pt x="132" y="48"/>
                    <a:pt x="108" y="96"/>
                  </a:cubicBezTo>
                  <a:lnTo>
                    <a:pt x="60" y="179"/>
                  </a:lnTo>
                  <a:cubicBezTo>
                    <a:pt x="60" y="203"/>
                    <a:pt x="49" y="215"/>
                    <a:pt x="49" y="239"/>
                  </a:cubicBezTo>
                  <a:lnTo>
                    <a:pt x="1" y="358"/>
                  </a:lnTo>
                  <a:lnTo>
                    <a:pt x="108" y="417"/>
                  </a:lnTo>
                  <a:cubicBezTo>
                    <a:pt x="132" y="441"/>
                    <a:pt x="156" y="453"/>
                    <a:pt x="179" y="465"/>
                  </a:cubicBezTo>
                  <a:cubicBezTo>
                    <a:pt x="251" y="513"/>
                    <a:pt x="346" y="584"/>
                    <a:pt x="453" y="596"/>
                  </a:cubicBezTo>
                  <a:cubicBezTo>
                    <a:pt x="894" y="656"/>
                    <a:pt x="1322" y="715"/>
                    <a:pt x="1739" y="7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4"/>
            <p:cNvSpPr/>
            <p:nvPr/>
          </p:nvSpPr>
          <p:spPr>
            <a:xfrm>
              <a:off x="4671100" y="3347275"/>
              <a:ext cx="140225" cy="32450"/>
            </a:xfrm>
            <a:custGeom>
              <a:avLst/>
              <a:gdLst/>
              <a:ahLst/>
              <a:cxnLst/>
              <a:rect l="l" t="t" r="r" b="b"/>
              <a:pathLst>
                <a:path w="5609" h="1298" extrusionOk="0">
                  <a:moveTo>
                    <a:pt x="394" y="750"/>
                  </a:moveTo>
                  <a:cubicBezTo>
                    <a:pt x="453" y="750"/>
                    <a:pt x="501" y="738"/>
                    <a:pt x="548" y="715"/>
                  </a:cubicBezTo>
                  <a:cubicBezTo>
                    <a:pt x="989" y="631"/>
                    <a:pt x="1453" y="572"/>
                    <a:pt x="1930" y="572"/>
                  </a:cubicBezTo>
                  <a:cubicBezTo>
                    <a:pt x="2775" y="572"/>
                    <a:pt x="3644" y="715"/>
                    <a:pt x="4561" y="1048"/>
                  </a:cubicBezTo>
                  <a:cubicBezTo>
                    <a:pt x="4728" y="1107"/>
                    <a:pt x="4894" y="1155"/>
                    <a:pt x="5037" y="1191"/>
                  </a:cubicBezTo>
                  <a:cubicBezTo>
                    <a:pt x="5120" y="1227"/>
                    <a:pt x="5192" y="1238"/>
                    <a:pt x="5275" y="1274"/>
                  </a:cubicBezTo>
                  <a:lnTo>
                    <a:pt x="5394" y="1298"/>
                  </a:lnTo>
                  <a:lnTo>
                    <a:pt x="5454" y="1191"/>
                  </a:lnTo>
                  <a:cubicBezTo>
                    <a:pt x="5466" y="1179"/>
                    <a:pt x="5466" y="1167"/>
                    <a:pt x="5490" y="1155"/>
                  </a:cubicBezTo>
                  <a:cubicBezTo>
                    <a:pt x="5513" y="1107"/>
                    <a:pt x="5525" y="1072"/>
                    <a:pt x="5549" y="1036"/>
                  </a:cubicBezTo>
                  <a:cubicBezTo>
                    <a:pt x="5561" y="988"/>
                    <a:pt x="5561" y="941"/>
                    <a:pt x="5573" y="881"/>
                  </a:cubicBezTo>
                  <a:cubicBezTo>
                    <a:pt x="5573" y="857"/>
                    <a:pt x="5573" y="822"/>
                    <a:pt x="5597" y="798"/>
                  </a:cubicBezTo>
                  <a:lnTo>
                    <a:pt x="5609" y="655"/>
                  </a:lnTo>
                  <a:lnTo>
                    <a:pt x="5490" y="631"/>
                  </a:lnTo>
                  <a:lnTo>
                    <a:pt x="5180" y="536"/>
                  </a:lnTo>
                  <a:cubicBezTo>
                    <a:pt x="4966" y="476"/>
                    <a:pt x="4763" y="441"/>
                    <a:pt x="4561" y="357"/>
                  </a:cubicBezTo>
                  <a:cubicBezTo>
                    <a:pt x="3823" y="119"/>
                    <a:pt x="3013" y="0"/>
                    <a:pt x="2096" y="0"/>
                  </a:cubicBezTo>
                  <a:cubicBezTo>
                    <a:pt x="1584" y="0"/>
                    <a:pt x="1049" y="36"/>
                    <a:pt x="334" y="107"/>
                  </a:cubicBezTo>
                  <a:cubicBezTo>
                    <a:pt x="203" y="119"/>
                    <a:pt x="25" y="274"/>
                    <a:pt x="13" y="417"/>
                  </a:cubicBezTo>
                  <a:cubicBezTo>
                    <a:pt x="1" y="536"/>
                    <a:pt x="37" y="619"/>
                    <a:pt x="72" y="643"/>
                  </a:cubicBezTo>
                  <a:cubicBezTo>
                    <a:pt x="144" y="738"/>
                    <a:pt x="263" y="738"/>
                    <a:pt x="334" y="738"/>
                  </a:cubicBezTo>
                  <a:cubicBezTo>
                    <a:pt x="334" y="762"/>
                    <a:pt x="370" y="762"/>
                    <a:pt x="394" y="7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4"/>
            <p:cNvSpPr/>
            <p:nvPr/>
          </p:nvSpPr>
          <p:spPr>
            <a:xfrm>
              <a:off x="4677950" y="3381500"/>
              <a:ext cx="134875" cy="34850"/>
            </a:xfrm>
            <a:custGeom>
              <a:avLst/>
              <a:gdLst/>
              <a:ahLst/>
              <a:cxnLst/>
              <a:rect l="l" t="t" r="r" b="b"/>
              <a:pathLst>
                <a:path w="5395" h="1394" extrusionOk="0">
                  <a:moveTo>
                    <a:pt x="5299" y="774"/>
                  </a:moveTo>
                  <a:cubicBezTo>
                    <a:pt x="5275" y="762"/>
                    <a:pt x="5239" y="739"/>
                    <a:pt x="5204" y="715"/>
                  </a:cubicBezTo>
                  <a:cubicBezTo>
                    <a:pt x="3799" y="358"/>
                    <a:pt x="2346" y="119"/>
                    <a:pt x="870" y="24"/>
                  </a:cubicBezTo>
                  <a:lnTo>
                    <a:pt x="834" y="24"/>
                  </a:lnTo>
                  <a:cubicBezTo>
                    <a:pt x="751" y="24"/>
                    <a:pt x="644" y="0"/>
                    <a:pt x="536" y="0"/>
                  </a:cubicBezTo>
                  <a:cubicBezTo>
                    <a:pt x="465" y="0"/>
                    <a:pt x="405" y="0"/>
                    <a:pt x="346" y="24"/>
                  </a:cubicBezTo>
                  <a:cubicBezTo>
                    <a:pt x="239" y="36"/>
                    <a:pt x="179" y="119"/>
                    <a:pt x="144" y="179"/>
                  </a:cubicBezTo>
                  <a:cubicBezTo>
                    <a:pt x="120" y="203"/>
                    <a:pt x="108" y="215"/>
                    <a:pt x="108" y="227"/>
                  </a:cubicBezTo>
                  <a:lnTo>
                    <a:pt x="1" y="346"/>
                  </a:lnTo>
                  <a:lnTo>
                    <a:pt x="120" y="453"/>
                  </a:lnTo>
                  <a:lnTo>
                    <a:pt x="155" y="477"/>
                  </a:lnTo>
                  <a:cubicBezTo>
                    <a:pt x="191" y="524"/>
                    <a:pt x="263" y="584"/>
                    <a:pt x="334" y="596"/>
                  </a:cubicBezTo>
                  <a:cubicBezTo>
                    <a:pt x="394" y="620"/>
                    <a:pt x="465" y="620"/>
                    <a:pt x="513" y="620"/>
                  </a:cubicBezTo>
                  <a:lnTo>
                    <a:pt x="584" y="620"/>
                  </a:lnTo>
                  <a:lnTo>
                    <a:pt x="655" y="620"/>
                  </a:lnTo>
                  <a:cubicBezTo>
                    <a:pt x="858" y="631"/>
                    <a:pt x="1048" y="643"/>
                    <a:pt x="1239" y="643"/>
                  </a:cubicBezTo>
                  <a:cubicBezTo>
                    <a:pt x="1691" y="679"/>
                    <a:pt x="2132" y="691"/>
                    <a:pt x="2560" y="774"/>
                  </a:cubicBezTo>
                  <a:cubicBezTo>
                    <a:pt x="3132" y="881"/>
                    <a:pt x="3692" y="1036"/>
                    <a:pt x="4227" y="1179"/>
                  </a:cubicBezTo>
                  <a:cubicBezTo>
                    <a:pt x="4489" y="1251"/>
                    <a:pt x="4739" y="1310"/>
                    <a:pt x="4989" y="1370"/>
                  </a:cubicBezTo>
                  <a:cubicBezTo>
                    <a:pt x="5025" y="1370"/>
                    <a:pt x="5037" y="1393"/>
                    <a:pt x="5061" y="1393"/>
                  </a:cubicBezTo>
                  <a:lnTo>
                    <a:pt x="5108" y="1393"/>
                  </a:lnTo>
                  <a:lnTo>
                    <a:pt x="5168" y="1393"/>
                  </a:lnTo>
                  <a:lnTo>
                    <a:pt x="5287" y="1393"/>
                  </a:lnTo>
                  <a:lnTo>
                    <a:pt x="5394" y="858"/>
                  </a:lnTo>
                  <a:lnTo>
                    <a:pt x="5299" y="798"/>
                  </a:lnTo>
                  <a:cubicBezTo>
                    <a:pt x="5335" y="798"/>
                    <a:pt x="5323" y="774"/>
                    <a:pt x="5299" y="7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54"/>
            <p:cNvSpPr/>
            <p:nvPr/>
          </p:nvSpPr>
          <p:spPr>
            <a:xfrm>
              <a:off x="4714575" y="3186225"/>
              <a:ext cx="107175" cy="36350"/>
            </a:xfrm>
            <a:custGeom>
              <a:avLst/>
              <a:gdLst/>
              <a:ahLst/>
              <a:cxnLst/>
              <a:rect l="l" t="t" r="r" b="b"/>
              <a:pathLst>
                <a:path w="4287" h="1454" extrusionOk="0">
                  <a:moveTo>
                    <a:pt x="4072" y="822"/>
                  </a:moveTo>
                  <a:cubicBezTo>
                    <a:pt x="3953" y="727"/>
                    <a:pt x="3810" y="703"/>
                    <a:pt x="3691" y="668"/>
                  </a:cubicBezTo>
                  <a:cubicBezTo>
                    <a:pt x="2989" y="537"/>
                    <a:pt x="2274" y="394"/>
                    <a:pt x="1560" y="251"/>
                  </a:cubicBezTo>
                  <a:lnTo>
                    <a:pt x="774" y="108"/>
                  </a:lnTo>
                  <a:cubicBezTo>
                    <a:pt x="667" y="96"/>
                    <a:pt x="560" y="60"/>
                    <a:pt x="464" y="49"/>
                  </a:cubicBezTo>
                  <a:lnTo>
                    <a:pt x="310" y="13"/>
                  </a:lnTo>
                  <a:lnTo>
                    <a:pt x="238" y="1"/>
                  </a:lnTo>
                  <a:lnTo>
                    <a:pt x="179" y="49"/>
                  </a:lnTo>
                  <a:cubicBezTo>
                    <a:pt x="179" y="49"/>
                    <a:pt x="167" y="60"/>
                    <a:pt x="143" y="60"/>
                  </a:cubicBezTo>
                  <a:cubicBezTo>
                    <a:pt x="83" y="108"/>
                    <a:pt x="0" y="168"/>
                    <a:pt x="0" y="263"/>
                  </a:cubicBezTo>
                  <a:cubicBezTo>
                    <a:pt x="0" y="370"/>
                    <a:pt x="48" y="549"/>
                    <a:pt x="179" y="608"/>
                  </a:cubicBezTo>
                  <a:cubicBezTo>
                    <a:pt x="262" y="656"/>
                    <a:pt x="369" y="668"/>
                    <a:pt x="464" y="680"/>
                  </a:cubicBezTo>
                  <a:cubicBezTo>
                    <a:pt x="488" y="680"/>
                    <a:pt x="536" y="703"/>
                    <a:pt x="560" y="703"/>
                  </a:cubicBezTo>
                  <a:cubicBezTo>
                    <a:pt x="857" y="763"/>
                    <a:pt x="1179" y="822"/>
                    <a:pt x="1476" y="858"/>
                  </a:cubicBezTo>
                  <a:cubicBezTo>
                    <a:pt x="2203" y="1001"/>
                    <a:pt x="2941" y="1132"/>
                    <a:pt x="3643" y="1394"/>
                  </a:cubicBezTo>
                  <a:cubicBezTo>
                    <a:pt x="3655" y="1394"/>
                    <a:pt x="3679" y="1418"/>
                    <a:pt x="3679" y="1418"/>
                  </a:cubicBezTo>
                  <a:cubicBezTo>
                    <a:pt x="3715" y="1430"/>
                    <a:pt x="3774" y="1453"/>
                    <a:pt x="3834" y="1453"/>
                  </a:cubicBezTo>
                  <a:cubicBezTo>
                    <a:pt x="3858" y="1453"/>
                    <a:pt x="3882" y="1453"/>
                    <a:pt x="3893" y="1442"/>
                  </a:cubicBezTo>
                  <a:cubicBezTo>
                    <a:pt x="4036" y="1394"/>
                    <a:pt x="4191" y="1334"/>
                    <a:pt x="4227" y="1203"/>
                  </a:cubicBezTo>
                  <a:cubicBezTo>
                    <a:pt x="4286" y="1108"/>
                    <a:pt x="4191" y="906"/>
                    <a:pt x="4072"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 name="Google Shape;407;p54"/>
          <p:cNvGrpSpPr/>
          <p:nvPr/>
        </p:nvGrpSpPr>
        <p:grpSpPr>
          <a:xfrm>
            <a:off x="5504053" y="702645"/>
            <a:ext cx="514295" cy="474382"/>
            <a:chOff x="712875" y="2205450"/>
            <a:chExt cx="233675" cy="215550"/>
          </a:xfrm>
        </p:grpSpPr>
        <p:sp>
          <p:nvSpPr>
            <p:cNvPr id="408" name="Google Shape;408;p54"/>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4"/>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4"/>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4"/>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4"/>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54"/>
          <p:cNvGrpSpPr/>
          <p:nvPr/>
        </p:nvGrpSpPr>
        <p:grpSpPr>
          <a:xfrm>
            <a:off x="4727552" y="999211"/>
            <a:ext cx="739324" cy="681878"/>
            <a:chOff x="751275" y="1814050"/>
            <a:chExt cx="233675" cy="215525"/>
          </a:xfrm>
        </p:grpSpPr>
        <p:sp>
          <p:nvSpPr>
            <p:cNvPr id="414" name="Google Shape;414;p54"/>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4"/>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4"/>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4"/>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4"/>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54"/>
          <p:cNvGrpSpPr/>
          <p:nvPr/>
        </p:nvGrpSpPr>
        <p:grpSpPr>
          <a:xfrm>
            <a:off x="7383624" y="181394"/>
            <a:ext cx="1577997" cy="1327923"/>
            <a:chOff x="6075750" y="3009125"/>
            <a:chExt cx="550400" cy="463175"/>
          </a:xfrm>
        </p:grpSpPr>
        <p:sp>
          <p:nvSpPr>
            <p:cNvPr id="420" name="Google Shape;420;p54"/>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4"/>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4"/>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4"/>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4"/>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4"/>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4"/>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4"/>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 name="Google Shape;428;p54"/>
          <p:cNvGrpSpPr/>
          <p:nvPr/>
        </p:nvGrpSpPr>
        <p:grpSpPr>
          <a:xfrm rot="1093143">
            <a:off x="7684861" y="3602545"/>
            <a:ext cx="975516" cy="936649"/>
            <a:chOff x="3885600" y="2960625"/>
            <a:chExt cx="470600" cy="451850"/>
          </a:xfrm>
        </p:grpSpPr>
        <p:sp>
          <p:nvSpPr>
            <p:cNvPr id="429" name="Google Shape;429;p54"/>
            <p:cNvSpPr/>
            <p:nvPr/>
          </p:nvSpPr>
          <p:spPr>
            <a:xfrm>
              <a:off x="3895725" y="3066575"/>
              <a:ext cx="446500" cy="206900"/>
            </a:xfrm>
            <a:custGeom>
              <a:avLst/>
              <a:gdLst/>
              <a:ahLst/>
              <a:cxnLst/>
              <a:rect l="l" t="t" r="r" b="b"/>
              <a:pathLst>
                <a:path w="17860" h="8276" extrusionOk="0">
                  <a:moveTo>
                    <a:pt x="11049" y="8109"/>
                  </a:moveTo>
                  <a:lnTo>
                    <a:pt x="11049" y="7287"/>
                  </a:lnTo>
                  <a:cubicBezTo>
                    <a:pt x="11037" y="6871"/>
                    <a:pt x="10930" y="6740"/>
                    <a:pt x="10549" y="6704"/>
                  </a:cubicBezTo>
                  <a:cubicBezTo>
                    <a:pt x="9620" y="6644"/>
                    <a:pt x="8703" y="6609"/>
                    <a:pt x="7775" y="6573"/>
                  </a:cubicBezTo>
                  <a:cubicBezTo>
                    <a:pt x="7322" y="6561"/>
                    <a:pt x="7120" y="6763"/>
                    <a:pt x="7060" y="7216"/>
                  </a:cubicBezTo>
                  <a:cubicBezTo>
                    <a:pt x="7049" y="7406"/>
                    <a:pt x="7025" y="7585"/>
                    <a:pt x="7001" y="7835"/>
                  </a:cubicBezTo>
                  <a:cubicBezTo>
                    <a:pt x="6679" y="7871"/>
                    <a:pt x="6382" y="7930"/>
                    <a:pt x="6072" y="7942"/>
                  </a:cubicBezTo>
                  <a:cubicBezTo>
                    <a:pt x="4489" y="8002"/>
                    <a:pt x="2929" y="7918"/>
                    <a:pt x="1381" y="7704"/>
                  </a:cubicBezTo>
                  <a:cubicBezTo>
                    <a:pt x="95" y="7525"/>
                    <a:pt x="226" y="7382"/>
                    <a:pt x="143" y="6347"/>
                  </a:cubicBezTo>
                  <a:cubicBezTo>
                    <a:pt x="0" y="4608"/>
                    <a:pt x="95" y="2870"/>
                    <a:pt x="262" y="1132"/>
                  </a:cubicBezTo>
                  <a:cubicBezTo>
                    <a:pt x="274" y="929"/>
                    <a:pt x="310" y="739"/>
                    <a:pt x="393" y="572"/>
                  </a:cubicBezTo>
                  <a:cubicBezTo>
                    <a:pt x="560" y="251"/>
                    <a:pt x="845" y="60"/>
                    <a:pt x="1226" y="60"/>
                  </a:cubicBezTo>
                  <a:cubicBezTo>
                    <a:pt x="2119" y="60"/>
                    <a:pt x="3012" y="1"/>
                    <a:pt x="3893" y="60"/>
                  </a:cubicBezTo>
                  <a:cubicBezTo>
                    <a:pt x="4786" y="120"/>
                    <a:pt x="5667" y="72"/>
                    <a:pt x="6560" y="36"/>
                  </a:cubicBezTo>
                  <a:cubicBezTo>
                    <a:pt x="6798" y="24"/>
                    <a:pt x="7049" y="24"/>
                    <a:pt x="7287" y="60"/>
                  </a:cubicBezTo>
                  <a:cubicBezTo>
                    <a:pt x="9061" y="239"/>
                    <a:pt x="10847" y="120"/>
                    <a:pt x="12621" y="132"/>
                  </a:cubicBezTo>
                  <a:cubicBezTo>
                    <a:pt x="13466" y="144"/>
                    <a:pt x="14323" y="60"/>
                    <a:pt x="15180" y="60"/>
                  </a:cubicBezTo>
                  <a:cubicBezTo>
                    <a:pt x="15728" y="60"/>
                    <a:pt x="16288" y="132"/>
                    <a:pt x="16847" y="203"/>
                  </a:cubicBezTo>
                  <a:cubicBezTo>
                    <a:pt x="17514" y="298"/>
                    <a:pt x="17740" y="548"/>
                    <a:pt x="17776" y="1251"/>
                  </a:cubicBezTo>
                  <a:cubicBezTo>
                    <a:pt x="17824" y="2060"/>
                    <a:pt x="17859" y="2882"/>
                    <a:pt x="17859" y="3703"/>
                  </a:cubicBezTo>
                  <a:cubicBezTo>
                    <a:pt x="17859" y="4334"/>
                    <a:pt x="17836" y="5001"/>
                    <a:pt x="17788" y="5632"/>
                  </a:cubicBezTo>
                  <a:cubicBezTo>
                    <a:pt x="17752" y="6109"/>
                    <a:pt x="17657" y="6609"/>
                    <a:pt x="17562" y="7085"/>
                  </a:cubicBezTo>
                  <a:cubicBezTo>
                    <a:pt x="17466" y="7454"/>
                    <a:pt x="17157" y="7644"/>
                    <a:pt x="16800" y="7716"/>
                  </a:cubicBezTo>
                  <a:cubicBezTo>
                    <a:pt x="14954" y="8133"/>
                    <a:pt x="13073" y="8275"/>
                    <a:pt x="11192" y="8204"/>
                  </a:cubicBezTo>
                  <a:cubicBezTo>
                    <a:pt x="11168" y="8180"/>
                    <a:pt x="11156" y="8168"/>
                    <a:pt x="11049" y="8109"/>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4"/>
            <p:cNvSpPr/>
            <p:nvPr/>
          </p:nvSpPr>
          <p:spPr>
            <a:xfrm>
              <a:off x="3910300" y="3268975"/>
              <a:ext cx="403950" cy="127425"/>
            </a:xfrm>
            <a:custGeom>
              <a:avLst/>
              <a:gdLst/>
              <a:ahLst/>
              <a:cxnLst/>
              <a:rect l="l" t="t" r="r" b="b"/>
              <a:pathLst>
                <a:path w="16158" h="5097" extrusionOk="0">
                  <a:moveTo>
                    <a:pt x="48" y="1"/>
                  </a:moveTo>
                  <a:cubicBezTo>
                    <a:pt x="2239" y="191"/>
                    <a:pt x="4310" y="406"/>
                    <a:pt x="6454" y="251"/>
                  </a:cubicBezTo>
                  <a:cubicBezTo>
                    <a:pt x="6466" y="572"/>
                    <a:pt x="6477" y="846"/>
                    <a:pt x="6489" y="1132"/>
                  </a:cubicBezTo>
                  <a:cubicBezTo>
                    <a:pt x="6513" y="1311"/>
                    <a:pt x="6489" y="1489"/>
                    <a:pt x="6525" y="1644"/>
                  </a:cubicBezTo>
                  <a:cubicBezTo>
                    <a:pt x="6585" y="1965"/>
                    <a:pt x="6787" y="2144"/>
                    <a:pt x="7108" y="2156"/>
                  </a:cubicBezTo>
                  <a:cubicBezTo>
                    <a:pt x="7835" y="2168"/>
                    <a:pt x="8561" y="2180"/>
                    <a:pt x="9299" y="2168"/>
                  </a:cubicBezTo>
                  <a:cubicBezTo>
                    <a:pt x="9502" y="2168"/>
                    <a:pt x="9716" y="2096"/>
                    <a:pt x="9906" y="2049"/>
                  </a:cubicBezTo>
                  <a:cubicBezTo>
                    <a:pt x="10192" y="1977"/>
                    <a:pt x="10347" y="1799"/>
                    <a:pt x="10383" y="1501"/>
                  </a:cubicBezTo>
                  <a:cubicBezTo>
                    <a:pt x="10406" y="1191"/>
                    <a:pt x="10454" y="894"/>
                    <a:pt x="10502" y="572"/>
                  </a:cubicBezTo>
                  <a:cubicBezTo>
                    <a:pt x="12371" y="441"/>
                    <a:pt x="14216" y="299"/>
                    <a:pt x="16098" y="156"/>
                  </a:cubicBezTo>
                  <a:cubicBezTo>
                    <a:pt x="16110" y="263"/>
                    <a:pt x="16157" y="358"/>
                    <a:pt x="16133" y="453"/>
                  </a:cubicBezTo>
                  <a:lnTo>
                    <a:pt x="15871" y="4251"/>
                  </a:lnTo>
                  <a:cubicBezTo>
                    <a:pt x="15860" y="4370"/>
                    <a:pt x="15836" y="4490"/>
                    <a:pt x="15812" y="4609"/>
                  </a:cubicBezTo>
                  <a:cubicBezTo>
                    <a:pt x="15693" y="4978"/>
                    <a:pt x="15562" y="5085"/>
                    <a:pt x="15169" y="5073"/>
                  </a:cubicBezTo>
                  <a:cubicBezTo>
                    <a:pt x="13502" y="5037"/>
                    <a:pt x="11823" y="5013"/>
                    <a:pt x="10156" y="5001"/>
                  </a:cubicBezTo>
                  <a:cubicBezTo>
                    <a:pt x="9823" y="5001"/>
                    <a:pt x="9502" y="5037"/>
                    <a:pt x="9156" y="5037"/>
                  </a:cubicBezTo>
                  <a:cubicBezTo>
                    <a:pt x="8120" y="5061"/>
                    <a:pt x="7073" y="5097"/>
                    <a:pt x="6037" y="5085"/>
                  </a:cubicBezTo>
                  <a:cubicBezTo>
                    <a:pt x="4763" y="5073"/>
                    <a:pt x="3489" y="5025"/>
                    <a:pt x="2227" y="4954"/>
                  </a:cubicBezTo>
                  <a:cubicBezTo>
                    <a:pt x="1691" y="4918"/>
                    <a:pt x="1155" y="4835"/>
                    <a:pt x="631" y="4728"/>
                  </a:cubicBezTo>
                  <a:cubicBezTo>
                    <a:pt x="227" y="4656"/>
                    <a:pt x="0" y="4394"/>
                    <a:pt x="24" y="3954"/>
                  </a:cubicBezTo>
                  <a:cubicBezTo>
                    <a:pt x="36" y="3430"/>
                    <a:pt x="36" y="2906"/>
                    <a:pt x="48" y="2394"/>
                  </a:cubicBezTo>
                  <a:cubicBezTo>
                    <a:pt x="48" y="1977"/>
                    <a:pt x="60" y="1561"/>
                    <a:pt x="60" y="1144"/>
                  </a:cubicBezTo>
                  <a:cubicBezTo>
                    <a:pt x="48" y="787"/>
                    <a:pt x="48" y="406"/>
                    <a:pt x="48" y="1"/>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4"/>
            <p:cNvSpPr/>
            <p:nvPr/>
          </p:nvSpPr>
          <p:spPr>
            <a:xfrm>
              <a:off x="4051675" y="2974900"/>
              <a:ext cx="155700" cy="84250"/>
            </a:xfrm>
            <a:custGeom>
              <a:avLst/>
              <a:gdLst/>
              <a:ahLst/>
              <a:cxnLst/>
              <a:rect l="l" t="t" r="r" b="b"/>
              <a:pathLst>
                <a:path w="6228" h="3370" extrusionOk="0">
                  <a:moveTo>
                    <a:pt x="5144" y="3263"/>
                  </a:moveTo>
                  <a:cubicBezTo>
                    <a:pt x="5132" y="3072"/>
                    <a:pt x="5132" y="2870"/>
                    <a:pt x="5097" y="2668"/>
                  </a:cubicBezTo>
                  <a:cubicBezTo>
                    <a:pt x="5073" y="2346"/>
                    <a:pt x="5049" y="2036"/>
                    <a:pt x="4990" y="1727"/>
                  </a:cubicBezTo>
                  <a:cubicBezTo>
                    <a:pt x="4894" y="1286"/>
                    <a:pt x="4597" y="1024"/>
                    <a:pt x="4144" y="1013"/>
                  </a:cubicBezTo>
                  <a:cubicBezTo>
                    <a:pt x="3513" y="1001"/>
                    <a:pt x="2894" y="1001"/>
                    <a:pt x="2275" y="1013"/>
                  </a:cubicBezTo>
                  <a:cubicBezTo>
                    <a:pt x="1799" y="1024"/>
                    <a:pt x="1584" y="1251"/>
                    <a:pt x="1537" y="1727"/>
                  </a:cubicBezTo>
                  <a:cubicBezTo>
                    <a:pt x="1513" y="2084"/>
                    <a:pt x="1525" y="2453"/>
                    <a:pt x="1513" y="2834"/>
                  </a:cubicBezTo>
                  <a:lnTo>
                    <a:pt x="1513" y="3263"/>
                  </a:lnTo>
                  <a:cubicBezTo>
                    <a:pt x="1072" y="3370"/>
                    <a:pt x="691" y="3299"/>
                    <a:pt x="287" y="3287"/>
                  </a:cubicBezTo>
                  <a:cubicBezTo>
                    <a:pt x="96" y="3287"/>
                    <a:pt x="1" y="3156"/>
                    <a:pt x="1" y="2977"/>
                  </a:cubicBezTo>
                  <a:cubicBezTo>
                    <a:pt x="25" y="2322"/>
                    <a:pt x="1" y="1655"/>
                    <a:pt x="96" y="1001"/>
                  </a:cubicBezTo>
                  <a:cubicBezTo>
                    <a:pt x="168" y="417"/>
                    <a:pt x="644" y="48"/>
                    <a:pt x="1287" y="36"/>
                  </a:cubicBezTo>
                  <a:cubicBezTo>
                    <a:pt x="2227" y="1"/>
                    <a:pt x="3156" y="1"/>
                    <a:pt x="4097" y="36"/>
                  </a:cubicBezTo>
                  <a:cubicBezTo>
                    <a:pt x="4561" y="48"/>
                    <a:pt x="5025" y="155"/>
                    <a:pt x="5478" y="274"/>
                  </a:cubicBezTo>
                  <a:cubicBezTo>
                    <a:pt x="5990" y="393"/>
                    <a:pt x="6168" y="596"/>
                    <a:pt x="6192" y="1108"/>
                  </a:cubicBezTo>
                  <a:cubicBezTo>
                    <a:pt x="6228" y="1703"/>
                    <a:pt x="6228" y="2275"/>
                    <a:pt x="6216" y="2870"/>
                  </a:cubicBezTo>
                  <a:cubicBezTo>
                    <a:pt x="6192" y="3310"/>
                    <a:pt x="6121" y="3334"/>
                    <a:pt x="5692" y="3334"/>
                  </a:cubicBezTo>
                  <a:lnTo>
                    <a:pt x="5323" y="3334"/>
                  </a:lnTo>
                  <a:cubicBezTo>
                    <a:pt x="5275" y="3322"/>
                    <a:pt x="5228" y="3287"/>
                    <a:pt x="5144" y="326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4"/>
            <p:cNvSpPr/>
            <p:nvPr/>
          </p:nvSpPr>
          <p:spPr>
            <a:xfrm>
              <a:off x="4077575" y="3242500"/>
              <a:ext cx="86350" cy="70550"/>
            </a:xfrm>
            <a:custGeom>
              <a:avLst/>
              <a:gdLst/>
              <a:ahLst/>
              <a:cxnLst/>
              <a:rect l="l" t="t" r="r" b="b"/>
              <a:pathLst>
                <a:path w="3454" h="2822" extrusionOk="0">
                  <a:moveTo>
                    <a:pt x="310" y="2762"/>
                  </a:moveTo>
                  <a:cubicBezTo>
                    <a:pt x="1" y="1893"/>
                    <a:pt x="96" y="1072"/>
                    <a:pt x="203" y="238"/>
                  </a:cubicBezTo>
                  <a:cubicBezTo>
                    <a:pt x="239" y="48"/>
                    <a:pt x="382" y="0"/>
                    <a:pt x="548" y="0"/>
                  </a:cubicBezTo>
                  <a:cubicBezTo>
                    <a:pt x="858" y="0"/>
                    <a:pt x="1179" y="0"/>
                    <a:pt x="1489" y="12"/>
                  </a:cubicBezTo>
                  <a:cubicBezTo>
                    <a:pt x="1989" y="48"/>
                    <a:pt x="2477" y="84"/>
                    <a:pt x="2989" y="131"/>
                  </a:cubicBezTo>
                  <a:cubicBezTo>
                    <a:pt x="3108" y="143"/>
                    <a:pt x="3215" y="203"/>
                    <a:pt x="3346" y="250"/>
                  </a:cubicBezTo>
                  <a:cubicBezTo>
                    <a:pt x="3454" y="965"/>
                    <a:pt x="3334" y="1643"/>
                    <a:pt x="3263" y="2334"/>
                  </a:cubicBezTo>
                  <a:cubicBezTo>
                    <a:pt x="3227" y="2572"/>
                    <a:pt x="3061" y="2727"/>
                    <a:pt x="2846" y="2739"/>
                  </a:cubicBezTo>
                  <a:cubicBezTo>
                    <a:pt x="2013" y="2822"/>
                    <a:pt x="1156" y="2810"/>
                    <a:pt x="310" y="276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4"/>
            <p:cNvSpPr/>
            <p:nvPr/>
          </p:nvSpPr>
          <p:spPr>
            <a:xfrm>
              <a:off x="3885600" y="2960625"/>
              <a:ext cx="470600" cy="451850"/>
            </a:xfrm>
            <a:custGeom>
              <a:avLst/>
              <a:gdLst/>
              <a:ahLst/>
              <a:cxnLst/>
              <a:rect l="l" t="t" r="r" b="b"/>
              <a:pathLst>
                <a:path w="18824" h="18074" extrusionOk="0">
                  <a:moveTo>
                    <a:pt x="18812" y="7120"/>
                  </a:moveTo>
                  <a:cubicBezTo>
                    <a:pt x="18800" y="6572"/>
                    <a:pt x="18776" y="5858"/>
                    <a:pt x="18705" y="5132"/>
                  </a:cubicBezTo>
                  <a:cubicBezTo>
                    <a:pt x="18633" y="4382"/>
                    <a:pt x="18217" y="3965"/>
                    <a:pt x="17431" y="3858"/>
                  </a:cubicBezTo>
                  <a:cubicBezTo>
                    <a:pt x="16669" y="3762"/>
                    <a:pt x="15847" y="3667"/>
                    <a:pt x="15014" y="3667"/>
                  </a:cubicBezTo>
                  <a:cubicBezTo>
                    <a:pt x="14573" y="3667"/>
                    <a:pt x="14133" y="3703"/>
                    <a:pt x="13740" y="3762"/>
                  </a:cubicBezTo>
                  <a:lnTo>
                    <a:pt x="13680" y="3762"/>
                  </a:lnTo>
                  <a:cubicBezTo>
                    <a:pt x="13621" y="3762"/>
                    <a:pt x="13561" y="3739"/>
                    <a:pt x="13502" y="3739"/>
                  </a:cubicBezTo>
                  <a:lnTo>
                    <a:pt x="13454" y="3739"/>
                  </a:lnTo>
                  <a:lnTo>
                    <a:pt x="13454" y="3584"/>
                  </a:lnTo>
                  <a:lnTo>
                    <a:pt x="13454" y="2965"/>
                  </a:lnTo>
                  <a:cubicBezTo>
                    <a:pt x="13454" y="2869"/>
                    <a:pt x="13442" y="2750"/>
                    <a:pt x="13442" y="2643"/>
                  </a:cubicBezTo>
                  <a:cubicBezTo>
                    <a:pt x="13419" y="2191"/>
                    <a:pt x="13407" y="1750"/>
                    <a:pt x="13347" y="1286"/>
                  </a:cubicBezTo>
                  <a:cubicBezTo>
                    <a:pt x="13288" y="822"/>
                    <a:pt x="12990" y="488"/>
                    <a:pt x="12526" y="333"/>
                  </a:cubicBezTo>
                  <a:lnTo>
                    <a:pt x="12407" y="286"/>
                  </a:lnTo>
                  <a:cubicBezTo>
                    <a:pt x="12037" y="167"/>
                    <a:pt x="11668" y="48"/>
                    <a:pt x="11275" y="36"/>
                  </a:cubicBezTo>
                  <a:cubicBezTo>
                    <a:pt x="10644" y="0"/>
                    <a:pt x="10013" y="0"/>
                    <a:pt x="9251" y="0"/>
                  </a:cubicBezTo>
                  <a:lnTo>
                    <a:pt x="8501" y="0"/>
                  </a:lnTo>
                  <a:lnTo>
                    <a:pt x="8061" y="0"/>
                  </a:lnTo>
                  <a:cubicBezTo>
                    <a:pt x="6930" y="0"/>
                    <a:pt x="6120" y="833"/>
                    <a:pt x="6120" y="1976"/>
                  </a:cubicBezTo>
                  <a:lnTo>
                    <a:pt x="6120" y="3179"/>
                  </a:lnTo>
                  <a:lnTo>
                    <a:pt x="6120" y="3667"/>
                  </a:lnTo>
                  <a:cubicBezTo>
                    <a:pt x="5858" y="3739"/>
                    <a:pt x="5644" y="3762"/>
                    <a:pt x="5441" y="3762"/>
                  </a:cubicBezTo>
                  <a:cubicBezTo>
                    <a:pt x="5322" y="3762"/>
                    <a:pt x="5227" y="3762"/>
                    <a:pt x="5120" y="3739"/>
                  </a:cubicBezTo>
                  <a:lnTo>
                    <a:pt x="4929" y="3739"/>
                  </a:lnTo>
                  <a:cubicBezTo>
                    <a:pt x="4215" y="3727"/>
                    <a:pt x="3477" y="3715"/>
                    <a:pt x="2762" y="3703"/>
                  </a:cubicBezTo>
                  <a:cubicBezTo>
                    <a:pt x="2429" y="3703"/>
                    <a:pt x="2084" y="3679"/>
                    <a:pt x="1739" y="3679"/>
                  </a:cubicBezTo>
                  <a:lnTo>
                    <a:pt x="1715" y="3679"/>
                  </a:lnTo>
                  <a:cubicBezTo>
                    <a:pt x="857" y="3679"/>
                    <a:pt x="167" y="4382"/>
                    <a:pt x="119" y="5227"/>
                  </a:cubicBezTo>
                  <a:cubicBezTo>
                    <a:pt x="107" y="5501"/>
                    <a:pt x="84" y="5751"/>
                    <a:pt x="72" y="6013"/>
                  </a:cubicBezTo>
                  <a:cubicBezTo>
                    <a:pt x="48" y="6346"/>
                    <a:pt x="24" y="6667"/>
                    <a:pt x="12" y="7013"/>
                  </a:cubicBezTo>
                  <a:cubicBezTo>
                    <a:pt x="0" y="8203"/>
                    <a:pt x="0" y="9501"/>
                    <a:pt x="12" y="11097"/>
                  </a:cubicBezTo>
                  <a:cubicBezTo>
                    <a:pt x="12" y="11466"/>
                    <a:pt x="72" y="11894"/>
                    <a:pt x="441" y="12192"/>
                  </a:cubicBezTo>
                  <a:cubicBezTo>
                    <a:pt x="441" y="12192"/>
                    <a:pt x="476" y="12240"/>
                    <a:pt x="488" y="12418"/>
                  </a:cubicBezTo>
                  <a:cubicBezTo>
                    <a:pt x="500" y="12585"/>
                    <a:pt x="500" y="12763"/>
                    <a:pt x="488" y="12918"/>
                  </a:cubicBezTo>
                  <a:lnTo>
                    <a:pt x="488" y="13085"/>
                  </a:lnTo>
                  <a:cubicBezTo>
                    <a:pt x="488" y="13573"/>
                    <a:pt x="488" y="14049"/>
                    <a:pt x="476" y="14549"/>
                  </a:cubicBezTo>
                  <a:cubicBezTo>
                    <a:pt x="476" y="14871"/>
                    <a:pt x="465" y="15216"/>
                    <a:pt x="465" y="15538"/>
                  </a:cubicBezTo>
                  <a:cubicBezTo>
                    <a:pt x="465" y="15942"/>
                    <a:pt x="441" y="16335"/>
                    <a:pt x="441" y="16728"/>
                  </a:cubicBezTo>
                  <a:cubicBezTo>
                    <a:pt x="441" y="17109"/>
                    <a:pt x="607" y="17371"/>
                    <a:pt x="917" y="17490"/>
                  </a:cubicBezTo>
                  <a:cubicBezTo>
                    <a:pt x="977" y="17526"/>
                    <a:pt x="1036" y="17538"/>
                    <a:pt x="1096" y="17574"/>
                  </a:cubicBezTo>
                  <a:cubicBezTo>
                    <a:pt x="1298" y="17645"/>
                    <a:pt x="1477" y="17728"/>
                    <a:pt x="1679" y="17764"/>
                  </a:cubicBezTo>
                  <a:cubicBezTo>
                    <a:pt x="2167" y="17836"/>
                    <a:pt x="2751" y="17919"/>
                    <a:pt x="3358" y="17955"/>
                  </a:cubicBezTo>
                  <a:cubicBezTo>
                    <a:pt x="4787" y="18014"/>
                    <a:pt x="5965" y="18038"/>
                    <a:pt x="7084" y="18038"/>
                  </a:cubicBezTo>
                  <a:lnTo>
                    <a:pt x="7108" y="18038"/>
                  </a:lnTo>
                  <a:cubicBezTo>
                    <a:pt x="7846" y="18038"/>
                    <a:pt x="8585" y="18014"/>
                    <a:pt x="9299" y="17978"/>
                  </a:cubicBezTo>
                  <a:cubicBezTo>
                    <a:pt x="9549" y="17967"/>
                    <a:pt x="9811" y="17967"/>
                    <a:pt x="10061" y="17955"/>
                  </a:cubicBezTo>
                  <a:cubicBezTo>
                    <a:pt x="10549" y="17943"/>
                    <a:pt x="11037" y="17919"/>
                    <a:pt x="11573" y="17919"/>
                  </a:cubicBezTo>
                  <a:cubicBezTo>
                    <a:pt x="13145" y="17919"/>
                    <a:pt x="14704" y="18002"/>
                    <a:pt x="16062" y="18074"/>
                  </a:cubicBezTo>
                  <a:lnTo>
                    <a:pt x="16205" y="18074"/>
                  </a:lnTo>
                  <a:cubicBezTo>
                    <a:pt x="16859" y="18074"/>
                    <a:pt x="17169" y="17800"/>
                    <a:pt x="17324" y="17133"/>
                  </a:cubicBezTo>
                  <a:cubicBezTo>
                    <a:pt x="17371" y="16943"/>
                    <a:pt x="17395" y="16716"/>
                    <a:pt x="17407" y="16431"/>
                  </a:cubicBezTo>
                  <a:cubicBezTo>
                    <a:pt x="17443" y="15919"/>
                    <a:pt x="17467" y="15407"/>
                    <a:pt x="17502" y="14883"/>
                  </a:cubicBezTo>
                  <a:cubicBezTo>
                    <a:pt x="17550" y="14216"/>
                    <a:pt x="17574" y="13549"/>
                    <a:pt x="17621" y="12894"/>
                  </a:cubicBezTo>
                  <a:cubicBezTo>
                    <a:pt x="17633" y="12621"/>
                    <a:pt x="17693" y="12418"/>
                    <a:pt x="17931" y="12240"/>
                  </a:cubicBezTo>
                  <a:cubicBezTo>
                    <a:pt x="18169" y="12061"/>
                    <a:pt x="18383" y="11751"/>
                    <a:pt x="18455" y="11430"/>
                  </a:cubicBezTo>
                  <a:cubicBezTo>
                    <a:pt x="18610" y="10799"/>
                    <a:pt x="18705" y="10180"/>
                    <a:pt x="18753" y="9608"/>
                  </a:cubicBezTo>
                  <a:cubicBezTo>
                    <a:pt x="18824" y="8799"/>
                    <a:pt x="18824" y="8049"/>
                    <a:pt x="18812" y="7120"/>
                  </a:cubicBezTo>
                  <a:close/>
                  <a:moveTo>
                    <a:pt x="16705" y="16573"/>
                  </a:moveTo>
                  <a:cubicBezTo>
                    <a:pt x="16693" y="16693"/>
                    <a:pt x="16681" y="16800"/>
                    <a:pt x="16645" y="16895"/>
                  </a:cubicBezTo>
                  <a:cubicBezTo>
                    <a:pt x="16562" y="17193"/>
                    <a:pt x="16467" y="17252"/>
                    <a:pt x="16169" y="17252"/>
                  </a:cubicBezTo>
                  <a:lnTo>
                    <a:pt x="14597" y="17228"/>
                  </a:lnTo>
                  <a:cubicBezTo>
                    <a:pt x="13454" y="17216"/>
                    <a:pt x="12287" y="17181"/>
                    <a:pt x="11144" y="17181"/>
                  </a:cubicBezTo>
                  <a:lnTo>
                    <a:pt x="11097" y="17181"/>
                  </a:lnTo>
                  <a:cubicBezTo>
                    <a:pt x="10918" y="17181"/>
                    <a:pt x="10740" y="17193"/>
                    <a:pt x="10573" y="17216"/>
                  </a:cubicBezTo>
                  <a:cubicBezTo>
                    <a:pt x="10430" y="17228"/>
                    <a:pt x="10299" y="17228"/>
                    <a:pt x="10144" y="17240"/>
                  </a:cubicBezTo>
                  <a:cubicBezTo>
                    <a:pt x="9918" y="17240"/>
                    <a:pt x="9680" y="17252"/>
                    <a:pt x="9466" y="17252"/>
                  </a:cubicBezTo>
                  <a:cubicBezTo>
                    <a:pt x="8835" y="17276"/>
                    <a:pt x="8192" y="17288"/>
                    <a:pt x="7573" y="17288"/>
                  </a:cubicBezTo>
                  <a:lnTo>
                    <a:pt x="7025" y="17288"/>
                  </a:lnTo>
                  <a:cubicBezTo>
                    <a:pt x="5799" y="17276"/>
                    <a:pt x="4525" y="17228"/>
                    <a:pt x="3215" y="17157"/>
                  </a:cubicBezTo>
                  <a:cubicBezTo>
                    <a:pt x="2679" y="17121"/>
                    <a:pt x="2143" y="17038"/>
                    <a:pt x="1631" y="16943"/>
                  </a:cubicBezTo>
                  <a:cubicBezTo>
                    <a:pt x="1286" y="16883"/>
                    <a:pt x="1131" y="16681"/>
                    <a:pt x="1143" y="16323"/>
                  </a:cubicBezTo>
                  <a:cubicBezTo>
                    <a:pt x="1155" y="15931"/>
                    <a:pt x="1155" y="15526"/>
                    <a:pt x="1167" y="15145"/>
                  </a:cubicBezTo>
                  <a:lnTo>
                    <a:pt x="1167" y="14752"/>
                  </a:lnTo>
                  <a:cubicBezTo>
                    <a:pt x="1167" y="14335"/>
                    <a:pt x="1191" y="13918"/>
                    <a:pt x="1191" y="13502"/>
                  </a:cubicBezTo>
                  <a:lnTo>
                    <a:pt x="1191" y="12752"/>
                  </a:lnTo>
                  <a:lnTo>
                    <a:pt x="1191" y="12525"/>
                  </a:lnTo>
                  <a:lnTo>
                    <a:pt x="1643" y="12573"/>
                  </a:lnTo>
                  <a:cubicBezTo>
                    <a:pt x="3096" y="12704"/>
                    <a:pt x="4441" y="12823"/>
                    <a:pt x="5846" y="12823"/>
                  </a:cubicBezTo>
                  <a:cubicBezTo>
                    <a:pt x="6346" y="12823"/>
                    <a:pt x="6822" y="12811"/>
                    <a:pt x="7299" y="12775"/>
                  </a:cubicBezTo>
                  <a:lnTo>
                    <a:pt x="7334" y="13490"/>
                  </a:lnTo>
                  <a:lnTo>
                    <a:pt x="7334" y="13656"/>
                  </a:lnTo>
                  <a:cubicBezTo>
                    <a:pt x="7334" y="13776"/>
                    <a:pt x="7334" y="13906"/>
                    <a:pt x="7370" y="14037"/>
                  </a:cubicBezTo>
                  <a:cubicBezTo>
                    <a:pt x="7442" y="14430"/>
                    <a:pt x="7704" y="14657"/>
                    <a:pt x="8073" y="14668"/>
                  </a:cubicBezTo>
                  <a:cubicBezTo>
                    <a:pt x="8632" y="14680"/>
                    <a:pt x="9204" y="14692"/>
                    <a:pt x="9799" y="14692"/>
                  </a:cubicBezTo>
                  <a:lnTo>
                    <a:pt x="10275" y="14692"/>
                  </a:lnTo>
                  <a:cubicBezTo>
                    <a:pt x="10478" y="14692"/>
                    <a:pt x="10668" y="14633"/>
                    <a:pt x="10847" y="14597"/>
                  </a:cubicBezTo>
                  <a:lnTo>
                    <a:pt x="10930" y="14561"/>
                  </a:lnTo>
                  <a:cubicBezTo>
                    <a:pt x="11275" y="14478"/>
                    <a:pt x="11490" y="14240"/>
                    <a:pt x="11514" y="13883"/>
                  </a:cubicBezTo>
                  <a:cubicBezTo>
                    <a:pt x="11549" y="13668"/>
                    <a:pt x="11573" y="13466"/>
                    <a:pt x="11585" y="13252"/>
                  </a:cubicBezTo>
                  <a:cubicBezTo>
                    <a:pt x="11609" y="13192"/>
                    <a:pt x="11609" y="13133"/>
                    <a:pt x="11621" y="13085"/>
                  </a:cubicBezTo>
                  <a:cubicBezTo>
                    <a:pt x="13407" y="12954"/>
                    <a:pt x="15181" y="12823"/>
                    <a:pt x="16967" y="12692"/>
                  </a:cubicBezTo>
                  <a:cubicBezTo>
                    <a:pt x="16979" y="12728"/>
                    <a:pt x="16979" y="12775"/>
                    <a:pt x="16979" y="12823"/>
                  </a:cubicBezTo>
                  <a:cubicBezTo>
                    <a:pt x="16895" y="13883"/>
                    <a:pt x="16812" y="15085"/>
                    <a:pt x="16705" y="16573"/>
                  </a:cubicBezTo>
                  <a:close/>
                  <a:moveTo>
                    <a:pt x="8025" y="11585"/>
                  </a:moveTo>
                  <a:lnTo>
                    <a:pt x="8025" y="11525"/>
                  </a:lnTo>
                  <a:cubicBezTo>
                    <a:pt x="8025" y="11478"/>
                    <a:pt x="8037" y="11418"/>
                    <a:pt x="8216" y="11418"/>
                  </a:cubicBezTo>
                  <a:lnTo>
                    <a:pt x="8454" y="11418"/>
                  </a:lnTo>
                  <a:cubicBezTo>
                    <a:pt x="8656" y="11418"/>
                    <a:pt x="8894" y="11418"/>
                    <a:pt x="9132" y="11442"/>
                  </a:cubicBezTo>
                  <a:cubicBezTo>
                    <a:pt x="9597" y="11466"/>
                    <a:pt x="10085" y="11501"/>
                    <a:pt x="10632" y="11549"/>
                  </a:cubicBezTo>
                  <a:cubicBezTo>
                    <a:pt x="10692" y="11549"/>
                    <a:pt x="10752" y="11585"/>
                    <a:pt x="10835" y="11609"/>
                  </a:cubicBezTo>
                  <a:cubicBezTo>
                    <a:pt x="10847" y="11609"/>
                    <a:pt x="10859" y="11632"/>
                    <a:pt x="10859" y="11632"/>
                  </a:cubicBezTo>
                  <a:cubicBezTo>
                    <a:pt x="10918" y="12180"/>
                    <a:pt x="10859" y="12740"/>
                    <a:pt x="10799" y="13287"/>
                  </a:cubicBezTo>
                  <a:cubicBezTo>
                    <a:pt x="10787" y="13383"/>
                    <a:pt x="10775" y="13490"/>
                    <a:pt x="10775" y="13597"/>
                  </a:cubicBezTo>
                  <a:cubicBezTo>
                    <a:pt x="10740" y="13823"/>
                    <a:pt x="10561" y="13859"/>
                    <a:pt x="10490" y="13883"/>
                  </a:cubicBezTo>
                  <a:cubicBezTo>
                    <a:pt x="10097" y="13918"/>
                    <a:pt x="9668" y="13942"/>
                    <a:pt x="9192" y="13942"/>
                  </a:cubicBezTo>
                  <a:cubicBezTo>
                    <a:pt x="8787" y="13942"/>
                    <a:pt x="8394" y="13918"/>
                    <a:pt x="8073" y="13906"/>
                  </a:cubicBezTo>
                  <a:cubicBezTo>
                    <a:pt x="7858" y="13121"/>
                    <a:pt x="7930" y="12371"/>
                    <a:pt x="8025" y="11585"/>
                  </a:cubicBezTo>
                  <a:close/>
                  <a:moveTo>
                    <a:pt x="12466" y="12287"/>
                  </a:moveTo>
                  <a:cubicBezTo>
                    <a:pt x="12180" y="12287"/>
                    <a:pt x="11906" y="12287"/>
                    <a:pt x="11621" y="12275"/>
                  </a:cubicBezTo>
                  <a:cubicBezTo>
                    <a:pt x="11621" y="12275"/>
                    <a:pt x="11609" y="12252"/>
                    <a:pt x="11585" y="12252"/>
                  </a:cubicBezTo>
                  <a:lnTo>
                    <a:pt x="11585" y="12097"/>
                  </a:lnTo>
                  <a:lnTo>
                    <a:pt x="11585" y="11513"/>
                  </a:lnTo>
                  <a:cubicBezTo>
                    <a:pt x="11573" y="11097"/>
                    <a:pt x="11466" y="10811"/>
                    <a:pt x="10954" y="10787"/>
                  </a:cubicBezTo>
                  <a:cubicBezTo>
                    <a:pt x="9954" y="10728"/>
                    <a:pt x="9049" y="10668"/>
                    <a:pt x="8180" y="10644"/>
                  </a:cubicBezTo>
                  <a:lnTo>
                    <a:pt x="8144" y="10644"/>
                  </a:lnTo>
                  <a:cubicBezTo>
                    <a:pt x="7644" y="10644"/>
                    <a:pt x="7394" y="10906"/>
                    <a:pt x="7334" y="11418"/>
                  </a:cubicBezTo>
                  <a:lnTo>
                    <a:pt x="7275" y="11930"/>
                  </a:lnTo>
                  <a:cubicBezTo>
                    <a:pt x="7215" y="11942"/>
                    <a:pt x="7156" y="11942"/>
                    <a:pt x="7096" y="11954"/>
                  </a:cubicBezTo>
                  <a:cubicBezTo>
                    <a:pt x="6882" y="11990"/>
                    <a:pt x="6680" y="12013"/>
                    <a:pt x="6465" y="12013"/>
                  </a:cubicBezTo>
                  <a:cubicBezTo>
                    <a:pt x="6132" y="12037"/>
                    <a:pt x="5787" y="12037"/>
                    <a:pt x="5453" y="12037"/>
                  </a:cubicBezTo>
                  <a:cubicBezTo>
                    <a:pt x="4263" y="12037"/>
                    <a:pt x="3036" y="11942"/>
                    <a:pt x="1810" y="11763"/>
                  </a:cubicBezTo>
                  <a:cubicBezTo>
                    <a:pt x="786" y="11620"/>
                    <a:pt x="786" y="11573"/>
                    <a:pt x="726" y="10847"/>
                  </a:cubicBezTo>
                  <a:cubicBezTo>
                    <a:pt x="726" y="10751"/>
                    <a:pt x="715" y="10668"/>
                    <a:pt x="715" y="10561"/>
                  </a:cubicBezTo>
                  <a:cubicBezTo>
                    <a:pt x="560" y="8715"/>
                    <a:pt x="679" y="6894"/>
                    <a:pt x="834" y="5370"/>
                  </a:cubicBezTo>
                  <a:cubicBezTo>
                    <a:pt x="846" y="5203"/>
                    <a:pt x="869" y="5013"/>
                    <a:pt x="953" y="4858"/>
                  </a:cubicBezTo>
                  <a:cubicBezTo>
                    <a:pt x="1096" y="4560"/>
                    <a:pt x="1322" y="4429"/>
                    <a:pt x="1643" y="4429"/>
                  </a:cubicBezTo>
                  <a:lnTo>
                    <a:pt x="1739" y="4429"/>
                  </a:lnTo>
                  <a:cubicBezTo>
                    <a:pt x="2024" y="4429"/>
                    <a:pt x="2298" y="4429"/>
                    <a:pt x="2584" y="4417"/>
                  </a:cubicBezTo>
                  <a:cubicBezTo>
                    <a:pt x="2870" y="4417"/>
                    <a:pt x="3155" y="4393"/>
                    <a:pt x="3417" y="4393"/>
                  </a:cubicBezTo>
                  <a:cubicBezTo>
                    <a:pt x="3763" y="4393"/>
                    <a:pt x="4025" y="4417"/>
                    <a:pt x="4298" y="4429"/>
                  </a:cubicBezTo>
                  <a:cubicBezTo>
                    <a:pt x="4596" y="4441"/>
                    <a:pt x="4906" y="4453"/>
                    <a:pt x="5251" y="4453"/>
                  </a:cubicBezTo>
                  <a:cubicBezTo>
                    <a:pt x="5739" y="4453"/>
                    <a:pt x="6227" y="4441"/>
                    <a:pt x="6703" y="4429"/>
                  </a:cubicBezTo>
                  <a:lnTo>
                    <a:pt x="6977" y="4417"/>
                  </a:lnTo>
                  <a:cubicBezTo>
                    <a:pt x="7096" y="4417"/>
                    <a:pt x="7215" y="4393"/>
                    <a:pt x="7346" y="4393"/>
                  </a:cubicBezTo>
                  <a:cubicBezTo>
                    <a:pt x="7477" y="4393"/>
                    <a:pt x="7584" y="4393"/>
                    <a:pt x="7692" y="4417"/>
                  </a:cubicBezTo>
                  <a:cubicBezTo>
                    <a:pt x="8394" y="4489"/>
                    <a:pt x="9132" y="4512"/>
                    <a:pt x="10085" y="4512"/>
                  </a:cubicBezTo>
                  <a:cubicBezTo>
                    <a:pt x="10502" y="4512"/>
                    <a:pt x="10930" y="4512"/>
                    <a:pt x="11347" y="4501"/>
                  </a:cubicBezTo>
                  <a:cubicBezTo>
                    <a:pt x="11764" y="4501"/>
                    <a:pt x="12204" y="4489"/>
                    <a:pt x="12621" y="4489"/>
                  </a:cubicBezTo>
                  <a:lnTo>
                    <a:pt x="13014" y="4489"/>
                  </a:lnTo>
                  <a:lnTo>
                    <a:pt x="13133" y="4489"/>
                  </a:lnTo>
                  <a:cubicBezTo>
                    <a:pt x="13538" y="4489"/>
                    <a:pt x="13942" y="4477"/>
                    <a:pt x="14323" y="4453"/>
                  </a:cubicBezTo>
                  <a:cubicBezTo>
                    <a:pt x="14716" y="4441"/>
                    <a:pt x="15121" y="4429"/>
                    <a:pt x="15502" y="4429"/>
                  </a:cubicBezTo>
                  <a:lnTo>
                    <a:pt x="15574" y="4429"/>
                  </a:lnTo>
                  <a:cubicBezTo>
                    <a:pt x="16109" y="4429"/>
                    <a:pt x="16633" y="4501"/>
                    <a:pt x="17229" y="4572"/>
                  </a:cubicBezTo>
                  <a:cubicBezTo>
                    <a:pt x="17824" y="4655"/>
                    <a:pt x="18002" y="4846"/>
                    <a:pt x="18050" y="5465"/>
                  </a:cubicBezTo>
                  <a:cubicBezTo>
                    <a:pt x="18098" y="6215"/>
                    <a:pt x="18122" y="7013"/>
                    <a:pt x="18122" y="7906"/>
                  </a:cubicBezTo>
                  <a:cubicBezTo>
                    <a:pt x="18122" y="8656"/>
                    <a:pt x="18110" y="9263"/>
                    <a:pt x="18062" y="9835"/>
                  </a:cubicBezTo>
                  <a:cubicBezTo>
                    <a:pt x="18038" y="10263"/>
                    <a:pt x="17955" y="10704"/>
                    <a:pt x="17824" y="11239"/>
                  </a:cubicBezTo>
                  <a:cubicBezTo>
                    <a:pt x="17764" y="11513"/>
                    <a:pt x="17538" y="11692"/>
                    <a:pt x="17181" y="11775"/>
                  </a:cubicBezTo>
                  <a:cubicBezTo>
                    <a:pt x="15669" y="12121"/>
                    <a:pt x="14097" y="12287"/>
                    <a:pt x="12466" y="12287"/>
                  </a:cubicBezTo>
                  <a:close/>
                  <a:moveTo>
                    <a:pt x="11073" y="3739"/>
                  </a:moveTo>
                  <a:lnTo>
                    <a:pt x="11002" y="3739"/>
                  </a:lnTo>
                  <a:cubicBezTo>
                    <a:pt x="10883" y="3762"/>
                    <a:pt x="10775" y="3762"/>
                    <a:pt x="10656" y="3762"/>
                  </a:cubicBezTo>
                  <a:lnTo>
                    <a:pt x="10121" y="3762"/>
                  </a:lnTo>
                  <a:cubicBezTo>
                    <a:pt x="9763" y="3762"/>
                    <a:pt x="9370" y="3762"/>
                    <a:pt x="8989" y="3739"/>
                  </a:cubicBezTo>
                  <a:cubicBezTo>
                    <a:pt x="8704" y="3727"/>
                    <a:pt x="8692" y="3715"/>
                    <a:pt x="8680" y="3441"/>
                  </a:cubicBezTo>
                  <a:cubicBezTo>
                    <a:pt x="8656" y="3131"/>
                    <a:pt x="8680" y="2822"/>
                    <a:pt x="8692" y="2512"/>
                  </a:cubicBezTo>
                  <a:lnTo>
                    <a:pt x="8692" y="2417"/>
                  </a:lnTo>
                  <a:cubicBezTo>
                    <a:pt x="8704" y="2226"/>
                    <a:pt x="8811" y="2191"/>
                    <a:pt x="8918" y="2191"/>
                  </a:cubicBezTo>
                  <a:lnTo>
                    <a:pt x="9335" y="2191"/>
                  </a:lnTo>
                  <a:lnTo>
                    <a:pt x="9894" y="2191"/>
                  </a:lnTo>
                  <a:cubicBezTo>
                    <a:pt x="10144" y="2191"/>
                    <a:pt x="10371" y="2191"/>
                    <a:pt x="10561" y="2215"/>
                  </a:cubicBezTo>
                  <a:cubicBezTo>
                    <a:pt x="10918" y="2226"/>
                    <a:pt x="11037" y="2346"/>
                    <a:pt x="11085" y="2727"/>
                  </a:cubicBezTo>
                  <a:lnTo>
                    <a:pt x="11085" y="2762"/>
                  </a:lnTo>
                  <a:cubicBezTo>
                    <a:pt x="11156" y="3108"/>
                    <a:pt x="11192" y="3429"/>
                    <a:pt x="11073" y="3739"/>
                  </a:cubicBezTo>
                  <a:close/>
                  <a:moveTo>
                    <a:pt x="12704" y="3429"/>
                  </a:moveTo>
                  <a:cubicBezTo>
                    <a:pt x="12692" y="3739"/>
                    <a:pt x="12692" y="3739"/>
                    <a:pt x="12335" y="3762"/>
                  </a:cubicBezTo>
                  <a:lnTo>
                    <a:pt x="12204" y="3762"/>
                  </a:lnTo>
                  <a:lnTo>
                    <a:pt x="11978" y="3762"/>
                  </a:lnTo>
                  <a:cubicBezTo>
                    <a:pt x="11966" y="3762"/>
                    <a:pt x="11942" y="3739"/>
                    <a:pt x="11918" y="3739"/>
                  </a:cubicBezTo>
                  <a:lnTo>
                    <a:pt x="11918" y="3655"/>
                  </a:lnTo>
                  <a:cubicBezTo>
                    <a:pt x="11918" y="3524"/>
                    <a:pt x="11906" y="3369"/>
                    <a:pt x="11883" y="3239"/>
                  </a:cubicBezTo>
                  <a:cubicBezTo>
                    <a:pt x="11883" y="3167"/>
                    <a:pt x="11871" y="3084"/>
                    <a:pt x="11871" y="3000"/>
                  </a:cubicBezTo>
                  <a:cubicBezTo>
                    <a:pt x="11859" y="2762"/>
                    <a:pt x="11835" y="2524"/>
                    <a:pt x="11787" y="2286"/>
                  </a:cubicBezTo>
                  <a:cubicBezTo>
                    <a:pt x="11668" y="1774"/>
                    <a:pt x="11311" y="1464"/>
                    <a:pt x="10799" y="1464"/>
                  </a:cubicBezTo>
                  <a:cubicBezTo>
                    <a:pt x="10478" y="1453"/>
                    <a:pt x="10144" y="1453"/>
                    <a:pt x="9835" y="1453"/>
                  </a:cubicBezTo>
                  <a:cubicBezTo>
                    <a:pt x="9525" y="1453"/>
                    <a:pt x="9216" y="1453"/>
                    <a:pt x="8918" y="1464"/>
                  </a:cubicBezTo>
                  <a:cubicBezTo>
                    <a:pt x="8358" y="1476"/>
                    <a:pt x="8096" y="1750"/>
                    <a:pt x="8037" y="2310"/>
                  </a:cubicBezTo>
                  <a:cubicBezTo>
                    <a:pt x="8001" y="2584"/>
                    <a:pt x="8001" y="2846"/>
                    <a:pt x="8001" y="3108"/>
                  </a:cubicBezTo>
                  <a:lnTo>
                    <a:pt x="8001" y="3429"/>
                  </a:lnTo>
                  <a:lnTo>
                    <a:pt x="8001" y="3715"/>
                  </a:lnTo>
                  <a:lnTo>
                    <a:pt x="8001" y="3739"/>
                  </a:lnTo>
                  <a:cubicBezTo>
                    <a:pt x="7870" y="3762"/>
                    <a:pt x="7739" y="3774"/>
                    <a:pt x="7584" y="3774"/>
                  </a:cubicBezTo>
                  <a:cubicBezTo>
                    <a:pt x="7454" y="3774"/>
                    <a:pt x="7334" y="3774"/>
                    <a:pt x="7215" y="3762"/>
                  </a:cubicBezTo>
                  <a:cubicBezTo>
                    <a:pt x="7132" y="3762"/>
                    <a:pt x="7037" y="3739"/>
                    <a:pt x="6953" y="3739"/>
                  </a:cubicBezTo>
                  <a:cubicBezTo>
                    <a:pt x="6906" y="3739"/>
                    <a:pt x="6870" y="3727"/>
                    <a:pt x="6846" y="3715"/>
                  </a:cubicBezTo>
                  <a:cubicBezTo>
                    <a:pt x="6811" y="3679"/>
                    <a:pt x="6811" y="3643"/>
                    <a:pt x="6811" y="3584"/>
                  </a:cubicBezTo>
                  <a:cubicBezTo>
                    <a:pt x="6811" y="3417"/>
                    <a:pt x="6811" y="3239"/>
                    <a:pt x="6822" y="3072"/>
                  </a:cubicBezTo>
                  <a:cubicBezTo>
                    <a:pt x="6822" y="2596"/>
                    <a:pt x="6846" y="2096"/>
                    <a:pt x="6906" y="1619"/>
                  </a:cubicBezTo>
                  <a:cubicBezTo>
                    <a:pt x="6965" y="1119"/>
                    <a:pt x="7382" y="798"/>
                    <a:pt x="7954" y="762"/>
                  </a:cubicBezTo>
                  <a:cubicBezTo>
                    <a:pt x="8418" y="750"/>
                    <a:pt x="8882" y="750"/>
                    <a:pt x="9311" y="750"/>
                  </a:cubicBezTo>
                  <a:cubicBezTo>
                    <a:pt x="9799" y="750"/>
                    <a:pt x="10299" y="762"/>
                    <a:pt x="10752" y="786"/>
                  </a:cubicBezTo>
                  <a:cubicBezTo>
                    <a:pt x="11192" y="798"/>
                    <a:pt x="11609" y="881"/>
                    <a:pt x="12109" y="1000"/>
                  </a:cubicBezTo>
                  <a:cubicBezTo>
                    <a:pt x="12561" y="1107"/>
                    <a:pt x="12680" y="1262"/>
                    <a:pt x="12704" y="1703"/>
                  </a:cubicBezTo>
                  <a:cubicBezTo>
                    <a:pt x="12728" y="2274"/>
                    <a:pt x="12740" y="2869"/>
                    <a:pt x="12704" y="34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 name="Google Shape;434;p54"/>
          <p:cNvSpPr/>
          <p:nvPr/>
        </p:nvSpPr>
        <p:spPr>
          <a:xfrm rot="-1177723">
            <a:off x="3327008" y="583119"/>
            <a:ext cx="312170" cy="300110"/>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4"/>
          <p:cNvSpPr/>
          <p:nvPr/>
        </p:nvSpPr>
        <p:spPr>
          <a:xfrm rot="-1140824">
            <a:off x="6115190" y="3276706"/>
            <a:ext cx="431893" cy="415208"/>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1000"/>
                                        <p:tgtEl>
                                          <p:spTgt spid="359"/>
                                        </p:tgtEl>
                                      </p:cBhvr>
                                    </p:animEffect>
                                  </p:childTnLst>
                                </p:cTn>
                              </p:par>
                              <p:par>
                                <p:cTn id="8" presetID="10" presetClass="entr" presetSubtype="0" fill="hold" nodeType="withEffect">
                                  <p:stCondLst>
                                    <p:cond delay="0"/>
                                  </p:stCondLst>
                                  <p:childTnLst>
                                    <p:set>
                                      <p:cBhvr>
                                        <p:cTn id="9" dur="1" fill="hold">
                                          <p:stCondLst>
                                            <p:cond delay="0"/>
                                          </p:stCondLst>
                                        </p:cTn>
                                        <p:tgtEl>
                                          <p:spTgt spid="358"/>
                                        </p:tgtEl>
                                        <p:attrNameLst>
                                          <p:attrName>style.visibility</p:attrName>
                                        </p:attrNameLst>
                                      </p:cBhvr>
                                      <p:to>
                                        <p:strVal val="visible"/>
                                      </p:to>
                                    </p:set>
                                    <p:animEffect transition="in" filter="fade">
                                      <p:cBhvr>
                                        <p:cTn id="10" dur="1000"/>
                                        <p:tgtEl>
                                          <p:spTgt spid="358"/>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382"/>
                                        </p:tgtEl>
                                        <p:attrNameLst>
                                          <p:attrName>style.visibility</p:attrName>
                                        </p:attrNameLst>
                                      </p:cBhvr>
                                      <p:to>
                                        <p:strVal val="visible"/>
                                      </p:to>
                                    </p:set>
                                    <p:animEffect transition="in" filter="fade">
                                      <p:cBhvr>
                                        <p:cTn id="14" dur="1000"/>
                                        <p:tgtEl>
                                          <p:spTgt spid="3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67"/>
          <p:cNvSpPr/>
          <p:nvPr/>
        </p:nvSpPr>
        <p:spPr>
          <a:xfrm>
            <a:off x="-1" y="2963325"/>
            <a:ext cx="9144007"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dk1"/>
            </a:solidFill>
            <a:prstDash val="dash"/>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 name="Google Shape;787;p67"/>
          <p:cNvGrpSpPr/>
          <p:nvPr/>
        </p:nvGrpSpPr>
        <p:grpSpPr>
          <a:xfrm>
            <a:off x="1419500" y="3338006"/>
            <a:ext cx="2402654" cy="1615775"/>
            <a:chOff x="2793470" y="3159723"/>
            <a:chExt cx="2156200" cy="1615775"/>
          </a:xfrm>
        </p:grpSpPr>
        <p:sp>
          <p:nvSpPr>
            <p:cNvPr id="788" name="Google Shape;788;p67"/>
            <p:cNvSpPr/>
            <p:nvPr/>
          </p:nvSpPr>
          <p:spPr>
            <a:xfrm rot="45231">
              <a:off x="3122592" y="3319287"/>
              <a:ext cx="1801356" cy="1444822"/>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7"/>
            <p:cNvSpPr/>
            <p:nvPr/>
          </p:nvSpPr>
          <p:spPr>
            <a:xfrm rot="45231">
              <a:off x="2819192" y="3171112"/>
              <a:ext cx="1801356" cy="144482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2" name="Google Shape;842;p67"/>
          <p:cNvSpPr/>
          <p:nvPr/>
        </p:nvSpPr>
        <p:spPr>
          <a:xfrm>
            <a:off x="6269950" y="187291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 name="Google Shape;793;p67"/>
          <p:cNvGrpSpPr/>
          <p:nvPr/>
        </p:nvGrpSpPr>
        <p:grpSpPr>
          <a:xfrm>
            <a:off x="5500068" y="1091708"/>
            <a:ext cx="2156162" cy="1683000"/>
            <a:chOff x="1088636" y="1245544"/>
            <a:chExt cx="1975050" cy="1683000"/>
          </a:xfrm>
        </p:grpSpPr>
        <p:sp>
          <p:nvSpPr>
            <p:cNvPr id="794" name="Google Shape;794;p67"/>
            <p:cNvSpPr/>
            <p:nvPr/>
          </p:nvSpPr>
          <p:spPr>
            <a:xfrm rot="-211261">
              <a:off x="1246235" y="1300703"/>
              <a:ext cx="1802503" cy="1445184"/>
            </a:xfrm>
            <a:prstGeom prst="roundRect">
              <a:avLst>
                <a:gd name="adj" fmla="val 24491"/>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7"/>
            <p:cNvSpPr/>
            <p:nvPr/>
          </p:nvSpPr>
          <p:spPr>
            <a:xfrm rot="-211261">
              <a:off x="1103585" y="1428203"/>
              <a:ext cx="1802503" cy="1445184"/>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 name="Google Shape;796;p67"/>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Difficult Words</a:t>
            </a:r>
            <a:endParaRPr dirty="0"/>
          </a:p>
        </p:txBody>
      </p:sp>
      <p:sp>
        <p:nvSpPr>
          <p:cNvPr id="797" name="Google Shape;797;p67"/>
          <p:cNvSpPr txBox="1"/>
          <p:nvPr/>
        </p:nvSpPr>
        <p:spPr>
          <a:xfrm>
            <a:off x="5733289" y="1342808"/>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Equally Lay</a:t>
            </a:r>
            <a:endParaRPr sz="1800" b="1" dirty="0">
              <a:solidFill>
                <a:schemeClr val="dk1"/>
              </a:solidFill>
              <a:latin typeface="Pangolin"/>
              <a:ea typeface="Pangolin"/>
              <a:cs typeface="Pangolin"/>
              <a:sym typeface="Pangolin"/>
            </a:endParaRPr>
          </a:p>
        </p:txBody>
      </p:sp>
      <p:sp>
        <p:nvSpPr>
          <p:cNvPr id="798" name="Google Shape;798;p67"/>
          <p:cNvSpPr txBox="1"/>
          <p:nvPr/>
        </p:nvSpPr>
        <p:spPr>
          <a:xfrm>
            <a:off x="5591451" y="1699575"/>
            <a:ext cx="1848300" cy="961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lying in the same manner</a:t>
            </a:r>
            <a:endParaRPr sz="1600" dirty="0">
              <a:solidFill>
                <a:schemeClr val="dk1"/>
              </a:solidFill>
              <a:latin typeface="Baloo 2"/>
              <a:ea typeface="Baloo 2"/>
              <a:cs typeface="Baloo 2"/>
              <a:sym typeface="Baloo 2"/>
            </a:endParaRPr>
          </a:p>
        </p:txBody>
      </p:sp>
      <p:sp>
        <p:nvSpPr>
          <p:cNvPr id="799" name="Google Shape;799;p67"/>
          <p:cNvSpPr txBox="1"/>
          <p:nvPr/>
        </p:nvSpPr>
        <p:spPr>
          <a:xfrm>
            <a:off x="1687049" y="3440178"/>
            <a:ext cx="1564500" cy="34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800" b="1" dirty="0">
                <a:solidFill>
                  <a:schemeClr val="dk1"/>
                </a:solidFill>
                <a:latin typeface="Pangolin"/>
                <a:ea typeface="Pangolin"/>
                <a:cs typeface="Pangolin"/>
                <a:sym typeface="Pangolin"/>
              </a:rPr>
              <a:t>Trodden</a:t>
            </a:r>
            <a:endParaRPr sz="1800" b="1" dirty="0">
              <a:solidFill>
                <a:schemeClr val="dk1"/>
              </a:solidFill>
              <a:latin typeface="Pangolin"/>
              <a:ea typeface="Pangolin"/>
              <a:cs typeface="Pangolin"/>
              <a:sym typeface="Pangolin"/>
            </a:endParaRPr>
          </a:p>
        </p:txBody>
      </p:sp>
      <p:sp>
        <p:nvSpPr>
          <p:cNvPr id="800" name="Google Shape;800;p67"/>
          <p:cNvSpPr txBox="1"/>
          <p:nvPr/>
        </p:nvSpPr>
        <p:spPr>
          <a:xfrm>
            <a:off x="1545149" y="3796948"/>
            <a:ext cx="1848300" cy="96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800"/>
              </a:spcAft>
              <a:buNone/>
            </a:pPr>
            <a:r>
              <a:rPr lang="en-US" sz="1600" dirty="0">
                <a:solidFill>
                  <a:schemeClr val="dk1"/>
                </a:solidFill>
                <a:latin typeface="Baloo 2"/>
                <a:ea typeface="Baloo 2"/>
                <a:cs typeface="Baloo 2"/>
                <a:sym typeface="Baloo 2"/>
              </a:rPr>
              <a:t>walk in a specified way.</a:t>
            </a:r>
            <a:endParaRPr sz="1600" dirty="0">
              <a:solidFill>
                <a:schemeClr val="dk1"/>
              </a:solidFill>
              <a:latin typeface="Baloo 2"/>
              <a:ea typeface="Baloo 2"/>
              <a:cs typeface="Baloo 2"/>
              <a:sym typeface="Baloo 2"/>
            </a:endParaRPr>
          </a:p>
        </p:txBody>
      </p:sp>
      <p:sp>
        <p:nvSpPr>
          <p:cNvPr id="805" name="Google Shape;805;p67"/>
          <p:cNvSpPr/>
          <p:nvPr/>
        </p:nvSpPr>
        <p:spPr>
          <a:xfrm>
            <a:off x="6400391" y="2905574"/>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6" name="Google Shape;806;p67"/>
          <p:cNvSpPr/>
          <p:nvPr/>
        </p:nvSpPr>
        <p:spPr>
          <a:xfrm>
            <a:off x="2354151" y="2905574"/>
            <a:ext cx="230296" cy="230296"/>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809" name="Google Shape;809;p67"/>
          <p:cNvGrpSpPr/>
          <p:nvPr/>
        </p:nvGrpSpPr>
        <p:grpSpPr>
          <a:xfrm>
            <a:off x="5285232" y="1164108"/>
            <a:ext cx="613895" cy="521910"/>
            <a:chOff x="1168000" y="1750950"/>
            <a:chExt cx="405425" cy="344700"/>
          </a:xfrm>
        </p:grpSpPr>
        <p:sp>
          <p:nvSpPr>
            <p:cNvPr id="810" name="Google Shape;810;p67"/>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7"/>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7"/>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7"/>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7"/>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7"/>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7"/>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67"/>
          <p:cNvGrpSpPr/>
          <p:nvPr/>
        </p:nvGrpSpPr>
        <p:grpSpPr>
          <a:xfrm rot="-1004326">
            <a:off x="1395677" y="3434217"/>
            <a:ext cx="528035" cy="355115"/>
            <a:chOff x="6429375" y="2405775"/>
            <a:chExt cx="528050" cy="355125"/>
          </a:xfrm>
        </p:grpSpPr>
        <p:sp>
          <p:nvSpPr>
            <p:cNvPr id="824" name="Google Shape;824;p67"/>
            <p:cNvSpPr/>
            <p:nvPr/>
          </p:nvSpPr>
          <p:spPr>
            <a:xfrm>
              <a:off x="6499025" y="2449250"/>
              <a:ext cx="219100" cy="294700"/>
            </a:xfrm>
            <a:custGeom>
              <a:avLst/>
              <a:gdLst/>
              <a:ahLst/>
              <a:cxnLst/>
              <a:rect l="l" t="t" r="r" b="b"/>
              <a:pathLst>
                <a:path w="8764" h="11788" extrusionOk="0">
                  <a:moveTo>
                    <a:pt x="8680" y="0"/>
                  </a:moveTo>
                  <a:cubicBezTo>
                    <a:pt x="8680" y="357"/>
                    <a:pt x="8692" y="619"/>
                    <a:pt x="8680" y="893"/>
                  </a:cubicBezTo>
                  <a:cubicBezTo>
                    <a:pt x="8382" y="4489"/>
                    <a:pt x="8763" y="8108"/>
                    <a:pt x="8596" y="11787"/>
                  </a:cubicBezTo>
                  <a:cubicBezTo>
                    <a:pt x="8358" y="11692"/>
                    <a:pt x="8203" y="11632"/>
                    <a:pt x="8049" y="11573"/>
                  </a:cubicBezTo>
                  <a:cubicBezTo>
                    <a:pt x="7108" y="11144"/>
                    <a:pt x="6179" y="10716"/>
                    <a:pt x="5227" y="10299"/>
                  </a:cubicBezTo>
                  <a:cubicBezTo>
                    <a:pt x="4048" y="9775"/>
                    <a:pt x="2858" y="9287"/>
                    <a:pt x="1667" y="8775"/>
                  </a:cubicBezTo>
                  <a:cubicBezTo>
                    <a:pt x="1215" y="8585"/>
                    <a:pt x="786" y="8346"/>
                    <a:pt x="333" y="8156"/>
                  </a:cubicBezTo>
                  <a:cubicBezTo>
                    <a:pt x="83" y="8049"/>
                    <a:pt x="0" y="7870"/>
                    <a:pt x="0" y="7608"/>
                  </a:cubicBezTo>
                  <a:cubicBezTo>
                    <a:pt x="12" y="6775"/>
                    <a:pt x="24" y="5918"/>
                    <a:pt x="24" y="5072"/>
                  </a:cubicBezTo>
                  <a:cubicBezTo>
                    <a:pt x="24" y="4763"/>
                    <a:pt x="143" y="4572"/>
                    <a:pt x="405" y="4405"/>
                  </a:cubicBezTo>
                  <a:cubicBezTo>
                    <a:pt x="1060" y="4001"/>
                    <a:pt x="1691" y="3596"/>
                    <a:pt x="2334" y="3179"/>
                  </a:cubicBezTo>
                  <a:cubicBezTo>
                    <a:pt x="4179" y="1988"/>
                    <a:pt x="6144" y="1036"/>
                    <a:pt x="8156" y="143"/>
                  </a:cubicBezTo>
                  <a:cubicBezTo>
                    <a:pt x="8275" y="107"/>
                    <a:pt x="8406" y="72"/>
                    <a:pt x="8680"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7"/>
            <p:cNvSpPr/>
            <p:nvPr/>
          </p:nvSpPr>
          <p:spPr>
            <a:xfrm>
              <a:off x="6440675" y="2537350"/>
              <a:ext cx="48550" cy="146175"/>
            </a:xfrm>
            <a:custGeom>
              <a:avLst/>
              <a:gdLst/>
              <a:ahLst/>
              <a:cxnLst/>
              <a:rect l="l" t="t" r="r" b="b"/>
              <a:pathLst>
                <a:path w="1942" h="5847" extrusionOk="0">
                  <a:moveTo>
                    <a:pt x="1917" y="3334"/>
                  </a:moveTo>
                  <a:lnTo>
                    <a:pt x="1917" y="5215"/>
                  </a:lnTo>
                  <a:cubicBezTo>
                    <a:pt x="1917" y="5715"/>
                    <a:pt x="1846" y="5811"/>
                    <a:pt x="1346" y="5823"/>
                  </a:cubicBezTo>
                  <a:cubicBezTo>
                    <a:pt x="36" y="5846"/>
                    <a:pt x="191" y="5751"/>
                    <a:pt x="131" y="4739"/>
                  </a:cubicBezTo>
                  <a:cubicBezTo>
                    <a:pt x="72" y="3787"/>
                    <a:pt x="24" y="2834"/>
                    <a:pt x="12" y="1858"/>
                  </a:cubicBezTo>
                  <a:cubicBezTo>
                    <a:pt x="0" y="1477"/>
                    <a:pt x="72" y="1084"/>
                    <a:pt x="120" y="703"/>
                  </a:cubicBezTo>
                  <a:cubicBezTo>
                    <a:pt x="120" y="655"/>
                    <a:pt x="131" y="631"/>
                    <a:pt x="131" y="584"/>
                  </a:cubicBezTo>
                  <a:cubicBezTo>
                    <a:pt x="191" y="310"/>
                    <a:pt x="381" y="274"/>
                    <a:pt x="608" y="238"/>
                  </a:cubicBezTo>
                  <a:cubicBezTo>
                    <a:pt x="977" y="191"/>
                    <a:pt x="1370" y="0"/>
                    <a:pt x="1739" y="250"/>
                  </a:cubicBezTo>
                  <a:cubicBezTo>
                    <a:pt x="1810" y="298"/>
                    <a:pt x="1810" y="465"/>
                    <a:pt x="1822" y="584"/>
                  </a:cubicBezTo>
                  <a:cubicBezTo>
                    <a:pt x="1870" y="1501"/>
                    <a:pt x="1917" y="2417"/>
                    <a:pt x="1941" y="3334"/>
                  </a:cubicBezTo>
                  <a:cubicBezTo>
                    <a:pt x="1929" y="3322"/>
                    <a:pt x="1929" y="3334"/>
                    <a:pt x="1917" y="33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7"/>
            <p:cNvSpPr/>
            <p:nvPr/>
          </p:nvSpPr>
          <p:spPr>
            <a:xfrm>
              <a:off x="6837450" y="2423950"/>
              <a:ext cx="104800" cy="314350"/>
            </a:xfrm>
            <a:custGeom>
              <a:avLst/>
              <a:gdLst/>
              <a:ahLst/>
              <a:cxnLst/>
              <a:rect l="l" t="t" r="r" b="b"/>
              <a:pathLst>
                <a:path w="4192" h="12574" extrusionOk="0">
                  <a:moveTo>
                    <a:pt x="358" y="11680"/>
                  </a:moveTo>
                  <a:cubicBezTo>
                    <a:pt x="453" y="11513"/>
                    <a:pt x="560" y="11359"/>
                    <a:pt x="643" y="11192"/>
                  </a:cubicBezTo>
                  <a:cubicBezTo>
                    <a:pt x="1013" y="10573"/>
                    <a:pt x="1239" y="9906"/>
                    <a:pt x="1286" y="9192"/>
                  </a:cubicBezTo>
                  <a:cubicBezTo>
                    <a:pt x="1370" y="7632"/>
                    <a:pt x="1453" y="6060"/>
                    <a:pt x="1048" y="4524"/>
                  </a:cubicBezTo>
                  <a:cubicBezTo>
                    <a:pt x="834" y="3739"/>
                    <a:pt x="512" y="2977"/>
                    <a:pt x="179" y="2215"/>
                  </a:cubicBezTo>
                  <a:cubicBezTo>
                    <a:pt x="0" y="1810"/>
                    <a:pt x="36" y="1512"/>
                    <a:pt x="346" y="1215"/>
                  </a:cubicBezTo>
                  <a:cubicBezTo>
                    <a:pt x="691" y="893"/>
                    <a:pt x="1013" y="560"/>
                    <a:pt x="1346" y="226"/>
                  </a:cubicBezTo>
                  <a:cubicBezTo>
                    <a:pt x="1572" y="0"/>
                    <a:pt x="1775" y="48"/>
                    <a:pt x="2013" y="202"/>
                  </a:cubicBezTo>
                  <a:cubicBezTo>
                    <a:pt x="2715" y="714"/>
                    <a:pt x="3072" y="1453"/>
                    <a:pt x="3334" y="2227"/>
                  </a:cubicBezTo>
                  <a:cubicBezTo>
                    <a:pt x="3989" y="4120"/>
                    <a:pt x="4191" y="6072"/>
                    <a:pt x="3977" y="8061"/>
                  </a:cubicBezTo>
                  <a:cubicBezTo>
                    <a:pt x="3846" y="9251"/>
                    <a:pt x="3513" y="10359"/>
                    <a:pt x="2941" y="11394"/>
                  </a:cubicBezTo>
                  <a:cubicBezTo>
                    <a:pt x="2727" y="11775"/>
                    <a:pt x="2429" y="12097"/>
                    <a:pt x="2167" y="12430"/>
                  </a:cubicBezTo>
                  <a:cubicBezTo>
                    <a:pt x="2084" y="12514"/>
                    <a:pt x="1905" y="12573"/>
                    <a:pt x="1810" y="12549"/>
                  </a:cubicBezTo>
                  <a:cubicBezTo>
                    <a:pt x="1298" y="12383"/>
                    <a:pt x="751" y="12204"/>
                    <a:pt x="358" y="116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7"/>
            <p:cNvSpPr/>
            <p:nvPr/>
          </p:nvSpPr>
          <p:spPr>
            <a:xfrm>
              <a:off x="6760950" y="2507875"/>
              <a:ext cx="71750" cy="185775"/>
            </a:xfrm>
            <a:custGeom>
              <a:avLst/>
              <a:gdLst/>
              <a:ahLst/>
              <a:cxnLst/>
              <a:rect l="l" t="t" r="r" b="b"/>
              <a:pathLst>
                <a:path w="2870" h="7431" extrusionOk="0">
                  <a:moveTo>
                    <a:pt x="1203" y="1"/>
                  </a:moveTo>
                  <a:cubicBezTo>
                    <a:pt x="2525" y="1191"/>
                    <a:pt x="2870" y="5918"/>
                    <a:pt x="1775" y="7430"/>
                  </a:cubicBezTo>
                  <a:cubicBezTo>
                    <a:pt x="1239" y="7371"/>
                    <a:pt x="822" y="7037"/>
                    <a:pt x="417" y="6704"/>
                  </a:cubicBezTo>
                  <a:cubicBezTo>
                    <a:pt x="132" y="6454"/>
                    <a:pt x="251" y="6120"/>
                    <a:pt x="298" y="5811"/>
                  </a:cubicBezTo>
                  <a:cubicBezTo>
                    <a:pt x="429" y="4882"/>
                    <a:pt x="441" y="3977"/>
                    <a:pt x="298" y="3061"/>
                  </a:cubicBezTo>
                  <a:cubicBezTo>
                    <a:pt x="227" y="2596"/>
                    <a:pt x="191" y="2120"/>
                    <a:pt x="84" y="1656"/>
                  </a:cubicBezTo>
                  <a:cubicBezTo>
                    <a:pt x="1" y="1275"/>
                    <a:pt x="120" y="953"/>
                    <a:pt x="382" y="703"/>
                  </a:cubicBezTo>
                  <a:cubicBezTo>
                    <a:pt x="644" y="477"/>
                    <a:pt x="905" y="263"/>
                    <a:pt x="12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7"/>
            <p:cNvSpPr/>
            <p:nvPr/>
          </p:nvSpPr>
          <p:spPr>
            <a:xfrm>
              <a:off x="6429375" y="2433475"/>
              <a:ext cx="300950" cy="327425"/>
            </a:xfrm>
            <a:custGeom>
              <a:avLst/>
              <a:gdLst/>
              <a:ahLst/>
              <a:cxnLst/>
              <a:rect l="l" t="t" r="r" b="b"/>
              <a:pathLst>
                <a:path w="12038" h="13097" extrusionOk="0">
                  <a:moveTo>
                    <a:pt x="12013" y="679"/>
                  </a:moveTo>
                  <a:cubicBezTo>
                    <a:pt x="12013" y="405"/>
                    <a:pt x="12002" y="214"/>
                    <a:pt x="11882" y="95"/>
                  </a:cubicBezTo>
                  <a:cubicBezTo>
                    <a:pt x="11823" y="36"/>
                    <a:pt x="11728" y="0"/>
                    <a:pt x="11644" y="0"/>
                  </a:cubicBezTo>
                  <a:cubicBezTo>
                    <a:pt x="11525" y="0"/>
                    <a:pt x="11382" y="48"/>
                    <a:pt x="11180" y="143"/>
                  </a:cubicBezTo>
                  <a:cubicBezTo>
                    <a:pt x="10870" y="286"/>
                    <a:pt x="10549" y="417"/>
                    <a:pt x="10239" y="572"/>
                  </a:cubicBezTo>
                  <a:cubicBezTo>
                    <a:pt x="9882" y="738"/>
                    <a:pt x="9513" y="917"/>
                    <a:pt x="9156" y="1072"/>
                  </a:cubicBezTo>
                  <a:cubicBezTo>
                    <a:pt x="7596" y="1774"/>
                    <a:pt x="6060" y="2619"/>
                    <a:pt x="4465" y="3679"/>
                  </a:cubicBezTo>
                  <a:cubicBezTo>
                    <a:pt x="3989" y="3989"/>
                    <a:pt x="3500" y="4322"/>
                    <a:pt x="2917" y="4513"/>
                  </a:cubicBezTo>
                  <a:cubicBezTo>
                    <a:pt x="2917" y="4501"/>
                    <a:pt x="2917" y="4501"/>
                    <a:pt x="2905" y="4489"/>
                  </a:cubicBezTo>
                  <a:cubicBezTo>
                    <a:pt x="2869" y="4382"/>
                    <a:pt x="2846" y="4286"/>
                    <a:pt x="2846" y="4203"/>
                  </a:cubicBezTo>
                  <a:cubicBezTo>
                    <a:pt x="2834" y="3834"/>
                    <a:pt x="2631" y="3631"/>
                    <a:pt x="2298" y="3631"/>
                  </a:cubicBezTo>
                  <a:lnTo>
                    <a:pt x="2191" y="3631"/>
                  </a:lnTo>
                  <a:lnTo>
                    <a:pt x="1976" y="3667"/>
                  </a:lnTo>
                  <a:cubicBezTo>
                    <a:pt x="1655" y="3691"/>
                    <a:pt x="1298" y="3739"/>
                    <a:pt x="964" y="3786"/>
                  </a:cubicBezTo>
                  <a:cubicBezTo>
                    <a:pt x="250" y="3893"/>
                    <a:pt x="191" y="3965"/>
                    <a:pt x="119" y="4679"/>
                  </a:cubicBezTo>
                  <a:cubicBezTo>
                    <a:pt x="60" y="5239"/>
                    <a:pt x="0" y="5989"/>
                    <a:pt x="12" y="6739"/>
                  </a:cubicBezTo>
                  <a:cubicBezTo>
                    <a:pt x="24" y="7441"/>
                    <a:pt x="60" y="8156"/>
                    <a:pt x="107" y="8846"/>
                  </a:cubicBezTo>
                  <a:cubicBezTo>
                    <a:pt x="119" y="9192"/>
                    <a:pt x="131" y="9513"/>
                    <a:pt x="143" y="9858"/>
                  </a:cubicBezTo>
                  <a:cubicBezTo>
                    <a:pt x="167" y="10323"/>
                    <a:pt x="476" y="10442"/>
                    <a:pt x="714" y="10454"/>
                  </a:cubicBezTo>
                  <a:cubicBezTo>
                    <a:pt x="905" y="10466"/>
                    <a:pt x="1095" y="10478"/>
                    <a:pt x="1298" y="10478"/>
                  </a:cubicBezTo>
                  <a:cubicBezTo>
                    <a:pt x="1560" y="10501"/>
                    <a:pt x="1845" y="10513"/>
                    <a:pt x="2107" y="10525"/>
                  </a:cubicBezTo>
                  <a:lnTo>
                    <a:pt x="2203" y="10525"/>
                  </a:lnTo>
                  <a:cubicBezTo>
                    <a:pt x="2619" y="10525"/>
                    <a:pt x="2727" y="10382"/>
                    <a:pt x="2846" y="9978"/>
                  </a:cubicBezTo>
                  <a:cubicBezTo>
                    <a:pt x="2881" y="9811"/>
                    <a:pt x="2917" y="9632"/>
                    <a:pt x="2965" y="9454"/>
                  </a:cubicBezTo>
                  <a:cubicBezTo>
                    <a:pt x="2965" y="9430"/>
                    <a:pt x="2977" y="9394"/>
                    <a:pt x="2977" y="9346"/>
                  </a:cubicBezTo>
                  <a:lnTo>
                    <a:pt x="3703" y="9644"/>
                  </a:lnTo>
                  <a:cubicBezTo>
                    <a:pt x="4393" y="9930"/>
                    <a:pt x="5072" y="10228"/>
                    <a:pt x="5763" y="10513"/>
                  </a:cubicBezTo>
                  <a:lnTo>
                    <a:pt x="6156" y="10692"/>
                  </a:lnTo>
                  <a:cubicBezTo>
                    <a:pt x="6965" y="11037"/>
                    <a:pt x="7799" y="11394"/>
                    <a:pt x="8620" y="11752"/>
                  </a:cubicBezTo>
                  <a:cubicBezTo>
                    <a:pt x="9275" y="12049"/>
                    <a:pt x="9930" y="12347"/>
                    <a:pt x="10561" y="12644"/>
                  </a:cubicBezTo>
                  <a:cubicBezTo>
                    <a:pt x="10859" y="12775"/>
                    <a:pt x="11156" y="12918"/>
                    <a:pt x="11478" y="13061"/>
                  </a:cubicBezTo>
                  <a:lnTo>
                    <a:pt x="11573" y="13097"/>
                  </a:lnTo>
                  <a:lnTo>
                    <a:pt x="11656" y="13025"/>
                  </a:lnTo>
                  <a:cubicBezTo>
                    <a:pt x="11990" y="12668"/>
                    <a:pt x="12037" y="12299"/>
                    <a:pt x="12025" y="11942"/>
                  </a:cubicBezTo>
                  <a:lnTo>
                    <a:pt x="11990" y="9073"/>
                  </a:lnTo>
                  <a:cubicBezTo>
                    <a:pt x="11990" y="8823"/>
                    <a:pt x="11978" y="8596"/>
                    <a:pt x="11978" y="8358"/>
                  </a:cubicBezTo>
                  <a:cubicBezTo>
                    <a:pt x="11966" y="7834"/>
                    <a:pt x="11966" y="7311"/>
                    <a:pt x="11966" y="6787"/>
                  </a:cubicBezTo>
                  <a:lnTo>
                    <a:pt x="12013" y="3536"/>
                  </a:lnTo>
                  <a:cubicBezTo>
                    <a:pt x="11978" y="2560"/>
                    <a:pt x="12002" y="1607"/>
                    <a:pt x="12013" y="679"/>
                  </a:cubicBezTo>
                  <a:close/>
                  <a:moveTo>
                    <a:pt x="3191" y="8632"/>
                  </a:moveTo>
                  <a:cubicBezTo>
                    <a:pt x="2988" y="8549"/>
                    <a:pt x="2929" y="8442"/>
                    <a:pt x="2929" y="8215"/>
                  </a:cubicBezTo>
                  <a:cubicBezTo>
                    <a:pt x="2965" y="7227"/>
                    <a:pt x="2965" y="6418"/>
                    <a:pt x="2965" y="5691"/>
                  </a:cubicBezTo>
                  <a:cubicBezTo>
                    <a:pt x="2965" y="5441"/>
                    <a:pt x="3048" y="5275"/>
                    <a:pt x="3262" y="5144"/>
                  </a:cubicBezTo>
                  <a:cubicBezTo>
                    <a:pt x="3905" y="4739"/>
                    <a:pt x="4560" y="4334"/>
                    <a:pt x="5191" y="3917"/>
                  </a:cubicBezTo>
                  <a:cubicBezTo>
                    <a:pt x="7120" y="2679"/>
                    <a:pt x="9204" y="1703"/>
                    <a:pt x="10989" y="893"/>
                  </a:cubicBezTo>
                  <a:cubicBezTo>
                    <a:pt x="11049" y="869"/>
                    <a:pt x="11120" y="857"/>
                    <a:pt x="11240" y="822"/>
                  </a:cubicBezTo>
                  <a:cubicBezTo>
                    <a:pt x="11251" y="822"/>
                    <a:pt x="11287" y="810"/>
                    <a:pt x="11299" y="810"/>
                  </a:cubicBezTo>
                  <a:lnTo>
                    <a:pt x="11299" y="953"/>
                  </a:lnTo>
                  <a:lnTo>
                    <a:pt x="11299" y="1512"/>
                  </a:lnTo>
                  <a:cubicBezTo>
                    <a:pt x="11132" y="3536"/>
                    <a:pt x="11180" y="5596"/>
                    <a:pt x="11228" y="7596"/>
                  </a:cubicBezTo>
                  <a:cubicBezTo>
                    <a:pt x="11251" y="9096"/>
                    <a:pt x="11299" y="10656"/>
                    <a:pt x="11240" y="12204"/>
                  </a:cubicBezTo>
                  <a:cubicBezTo>
                    <a:pt x="11228" y="12204"/>
                    <a:pt x="11204" y="12192"/>
                    <a:pt x="11192" y="12192"/>
                  </a:cubicBezTo>
                  <a:cubicBezTo>
                    <a:pt x="11073" y="12144"/>
                    <a:pt x="10966" y="12121"/>
                    <a:pt x="10882" y="12073"/>
                  </a:cubicBezTo>
                  <a:cubicBezTo>
                    <a:pt x="10537" y="11918"/>
                    <a:pt x="10192" y="11763"/>
                    <a:pt x="9870" y="11609"/>
                  </a:cubicBezTo>
                  <a:cubicBezTo>
                    <a:pt x="9275" y="11347"/>
                    <a:pt x="8668" y="11061"/>
                    <a:pt x="8049" y="10787"/>
                  </a:cubicBezTo>
                  <a:cubicBezTo>
                    <a:pt x="7394" y="10513"/>
                    <a:pt x="6739" y="10228"/>
                    <a:pt x="6108" y="9954"/>
                  </a:cubicBezTo>
                  <a:cubicBezTo>
                    <a:pt x="5572" y="9739"/>
                    <a:pt x="5036" y="9513"/>
                    <a:pt x="4501" y="9275"/>
                  </a:cubicBezTo>
                  <a:cubicBezTo>
                    <a:pt x="4262" y="9168"/>
                    <a:pt x="4036" y="9061"/>
                    <a:pt x="3798" y="8942"/>
                  </a:cubicBezTo>
                  <a:cubicBezTo>
                    <a:pt x="3620" y="8846"/>
                    <a:pt x="3393" y="8739"/>
                    <a:pt x="3191" y="8632"/>
                  </a:cubicBezTo>
                  <a:close/>
                  <a:moveTo>
                    <a:pt x="1488" y="9823"/>
                  </a:moveTo>
                  <a:cubicBezTo>
                    <a:pt x="774" y="9823"/>
                    <a:pt x="774" y="9811"/>
                    <a:pt x="750" y="9168"/>
                  </a:cubicBezTo>
                  <a:cubicBezTo>
                    <a:pt x="750" y="9085"/>
                    <a:pt x="726" y="8989"/>
                    <a:pt x="726" y="8894"/>
                  </a:cubicBezTo>
                  <a:cubicBezTo>
                    <a:pt x="667" y="7965"/>
                    <a:pt x="631" y="7001"/>
                    <a:pt x="607" y="6037"/>
                  </a:cubicBezTo>
                  <a:cubicBezTo>
                    <a:pt x="607" y="5775"/>
                    <a:pt x="643" y="5513"/>
                    <a:pt x="667" y="5239"/>
                  </a:cubicBezTo>
                  <a:lnTo>
                    <a:pt x="714" y="4882"/>
                  </a:lnTo>
                  <a:cubicBezTo>
                    <a:pt x="714" y="4858"/>
                    <a:pt x="726" y="4822"/>
                    <a:pt x="726" y="4786"/>
                  </a:cubicBezTo>
                  <a:cubicBezTo>
                    <a:pt x="762" y="4632"/>
                    <a:pt x="833" y="4584"/>
                    <a:pt x="1072" y="4560"/>
                  </a:cubicBezTo>
                  <a:cubicBezTo>
                    <a:pt x="1179" y="4548"/>
                    <a:pt x="1286" y="4524"/>
                    <a:pt x="1381" y="4501"/>
                  </a:cubicBezTo>
                  <a:cubicBezTo>
                    <a:pt x="1524" y="4465"/>
                    <a:pt x="1655" y="4441"/>
                    <a:pt x="1774" y="4441"/>
                  </a:cubicBezTo>
                  <a:cubicBezTo>
                    <a:pt x="1893" y="4441"/>
                    <a:pt x="2000" y="4465"/>
                    <a:pt x="2096" y="4524"/>
                  </a:cubicBezTo>
                  <a:cubicBezTo>
                    <a:pt x="2107" y="4572"/>
                    <a:pt x="2131" y="4703"/>
                    <a:pt x="2131" y="4751"/>
                  </a:cubicBezTo>
                  <a:cubicBezTo>
                    <a:pt x="2155" y="5465"/>
                    <a:pt x="2191" y="6168"/>
                    <a:pt x="2215" y="6882"/>
                  </a:cubicBezTo>
                  <a:lnTo>
                    <a:pt x="2226" y="7358"/>
                  </a:lnTo>
                  <a:lnTo>
                    <a:pt x="2203" y="7358"/>
                  </a:lnTo>
                  <a:lnTo>
                    <a:pt x="2203" y="9382"/>
                  </a:lnTo>
                  <a:cubicBezTo>
                    <a:pt x="2203" y="9811"/>
                    <a:pt x="2191" y="9823"/>
                    <a:pt x="1786" y="9847"/>
                  </a:cubicBezTo>
                  <a:cubicBezTo>
                    <a:pt x="1679" y="9823"/>
                    <a:pt x="1584" y="9823"/>
                    <a:pt x="1488" y="98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7"/>
            <p:cNvSpPr/>
            <p:nvPr/>
          </p:nvSpPr>
          <p:spPr>
            <a:xfrm>
              <a:off x="6821075" y="2405775"/>
              <a:ext cx="136350" cy="354250"/>
            </a:xfrm>
            <a:custGeom>
              <a:avLst/>
              <a:gdLst/>
              <a:ahLst/>
              <a:cxnLst/>
              <a:rect l="l" t="t" r="r" b="b"/>
              <a:pathLst>
                <a:path w="5454" h="14170" extrusionOk="0">
                  <a:moveTo>
                    <a:pt x="5061" y="4478"/>
                  </a:moveTo>
                  <a:cubicBezTo>
                    <a:pt x="4823" y="3287"/>
                    <a:pt x="4454" y="2275"/>
                    <a:pt x="3930" y="1346"/>
                  </a:cubicBezTo>
                  <a:cubicBezTo>
                    <a:pt x="3620" y="799"/>
                    <a:pt x="3156" y="429"/>
                    <a:pt x="2739" y="144"/>
                  </a:cubicBezTo>
                  <a:cubicBezTo>
                    <a:pt x="2596" y="37"/>
                    <a:pt x="2465" y="1"/>
                    <a:pt x="2322" y="1"/>
                  </a:cubicBezTo>
                  <a:cubicBezTo>
                    <a:pt x="2191" y="1"/>
                    <a:pt x="2072" y="60"/>
                    <a:pt x="1965" y="144"/>
                  </a:cubicBezTo>
                  <a:cubicBezTo>
                    <a:pt x="1822" y="310"/>
                    <a:pt x="1644" y="453"/>
                    <a:pt x="1489" y="608"/>
                  </a:cubicBezTo>
                  <a:cubicBezTo>
                    <a:pt x="1001" y="1072"/>
                    <a:pt x="501" y="1549"/>
                    <a:pt x="144" y="2168"/>
                  </a:cubicBezTo>
                  <a:cubicBezTo>
                    <a:pt x="48" y="2323"/>
                    <a:pt x="1" y="2561"/>
                    <a:pt x="84" y="2715"/>
                  </a:cubicBezTo>
                  <a:cubicBezTo>
                    <a:pt x="179" y="2954"/>
                    <a:pt x="286" y="3192"/>
                    <a:pt x="405" y="3418"/>
                  </a:cubicBezTo>
                  <a:cubicBezTo>
                    <a:pt x="513" y="3632"/>
                    <a:pt x="620" y="3835"/>
                    <a:pt x="703" y="4049"/>
                  </a:cubicBezTo>
                  <a:cubicBezTo>
                    <a:pt x="1156" y="5097"/>
                    <a:pt x="1370" y="6013"/>
                    <a:pt x="1417" y="6883"/>
                  </a:cubicBezTo>
                  <a:cubicBezTo>
                    <a:pt x="1453" y="7537"/>
                    <a:pt x="1453" y="8216"/>
                    <a:pt x="1453" y="8847"/>
                  </a:cubicBezTo>
                  <a:lnTo>
                    <a:pt x="1453" y="9121"/>
                  </a:lnTo>
                  <a:cubicBezTo>
                    <a:pt x="1453" y="10264"/>
                    <a:pt x="1108" y="11276"/>
                    <a:pt x="417" y="12121"/>
                  </a:cubicBezTo>
                  <a:cubicBezTo>
                    <a:pt x="322" y="12264"/>
                    <a:pt x="215" y="12407"/>
                    <a:pt x="227" y="12574"/>
                  </a:cubicBezTo>
                  <a:cubicBezTo>
                    <a:pt x="239" y="12717"/>
                    <a:pt x="358" y="12836"/>
                    <a:pt x="477" y="12919"/>
                  </a:cubicBezTo>
                  <a:cubicBezTo>
                    <a:pt x="1179" y="13431"/>
                    <a:pt x="1941" y="13836"/>
                    <a:pt x="2799" y="14133"/>
                  </a:cubicBezTo>
                  <a:lnTo>
                    <a:pt x="2894" y="14169"/>
                  </a:lnTo>
                  <a:lnTo>
                    <a:pt x="2953" y="14086"/>
                  </a:lnTo>
                  <a:cubicBezTo>
                    <a:pt x="3989" y="12895"/>
                    <a:pt x="4692" y="11586"/>
                    <a:pt x="5001" y="10193"/>
                  </a:cubicBezTo>
                  <a:cubicBezTo>
                    <a:pt x="5418" y="8299"/>
                    <a:pt x="5454" y="6383"/>
                    <a:pt x="5061" y="4478"/>
                  </a:cubicBezTo>
                  <a:close/>
                  <a:moveTo>
                    <a:pt x="2537" y="13157"/>
                  </a:moveTo>
                  <a:lnTo>
                    <a:pt x="2477" y="13121"/>
                  </a:lnTo>
                  <a:cubicBezTo>
                    <a:pt x="2001" y="12955"/>
                    <a:pt x="1548" y="12800"/>
                    <a:pt x="1215" y="12395"/>
                  </a:cubicBezTo>
                  <a:lnTo>
                    <a:pt x="1239" y="12336"/>
                  </a:lnTo>
                  <a:cubicBezTo>
                    <a:pt x="1298" y="12217"/>
                    <a:pt x="1370" y="12109"/>
                    <a:pt x="1429" y="11990"/>
                  </a:cubicBezTo>
                  <a:cubicBezTo>
                    <a:pt x="1834" y="11336"/>
                    <a:pt x="2060" y="10633"/>
                    <a:pt x="2108" y="9943"/>
                  </a:cubicBezTo>
                  <a:cubicBezTo>
                    <a:pt x="2203" y="8252"/>
                    <a:pt x="2251" y="6740"/>
                    <a:pt x="1870" y="5216"/>
                  </a:cubicBezTo>
                  <a:cubicBezTo>
                    <a:pt x="1656" y="4418"/>
                    <a:pt x="1334" y="3668"/>
                    <a:pt x="1001" y="2894"/>
                  </a:cubicBezTo>
                  <a:cubicBezTo>
                    <a:pt x="834" y="2525"/>
                    <a:pt x="870" y="2323"/>
                    <a:pt x="1120" y="2084"/>
                  </a:cubicBezTo>
                  <a:cubicBezTo>
                    <a:pt x="1406" y="1811"/>
                    <a:pt x="1668" y="1525"/>
                    <a:pt x="1941" y="1263"/>
                  </a:cubicBezTo>
                  <a:lnTo>
                    <a:pt x="2120" y="1084"/>
                  </a:lnTo>
                  <a:cubicBezTo>
                    <a:pt x="2227" y="977"/>
                    <a:pt x="2287" y="977"/>
                    <a:pt x="2322" y="977"/>
                  </a:cubicBezTo>
                  <a:cubicBezTo>
                    <a:pt x="2406" y="977"/>
                    <a:pt x="2489" y="1025"/>
                    <a:pt x="2596" y="1096"/>
                  </a:cubicBezTo>
                  <a:cubicBezTo>
                    <a:pt x="3299" y="1608"/>
                    <a:pt x="3632" y="2358"/>
                    <a:pt x="3870" y="3049"/>
                  </a:cubicBezTo>
                  <a:cubicBezTo>
                    <a:pt x="4513" y="4882"/>
                    <a:pt x="4727" y="6811"/>
                    <a:pt x="4501" y="8823"/>
                  </a:cubicBezTo>
                  <a:cubicBezTo>
                    <a:pt x="4370" y="10026"/>
                    <a:pt x="4037" y="11097"/>
                    <a:pt x="3477" y="12098"/>
                  </a:cubicBezTo>
                  <a:cubicBezTo>
                    <a:pt x="3299" y="12407"/>
                    <a:pt x="3037" y="12705"/>
                    <a:pt x="2799" y="12990"/>
                  </a:cubicBezTo>
                  <a:lnTo>
                    <a:pt x="2715" y="13098"/>
                  </a:lnTo>
                  <a:cubicBezTo>
                    <a:pt x="2703" y="13110"/>
                    <a:pt x="2608" y="13157"/>
                    <a:pt x="2537" y="13157"/>
                  </a:cubicBezTo>
                  <a:lnTo>
                    <a:pt x="2537" y="1315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7"/>
            <p:cNvSpPr/>
            <p:nvPr/>
          </p:nvSpPr>
          <p:spPr>
            <a:xfrm>
              <a:off x="6747550" y="2489125"/>
              <a:ext cx="89325" cy="228325"/>
            </a:xfrm>
            <a:custGeom>
              <a:avLst/>
              <a:gdLst/>
              <a:ahLst/>
              <a:cxnLst/>
              <a:rect l="l" t="t" r="r" b="b"/>
              <a:pathLst>
                <a:path w="3573" h="9133" extrusionOk="0">
                  <a:moveTo>
                    <a:pt x="3358" y="3013"/>
                  </a:moveTo>
                  <a:cubicBezTo>
                    <a:pt x="3275" y="2346"/>
                    <a:pt x="3025" y="1703"/>
                    <a:pt x="2763" y="1084"/>
                  </a:cubicBezTo>
                  <a:cubicBezTo>
                    <a:pt x="2644" y="774"/>
                    <a:pt x="2406" y="501"/>
                    <a:pt x="2180" y="251"/>
                  </a:cubicBezTo>
                  <a:lnTo>
                    <a:pt x="2144" y="191"/>
                  </a:lnTo>
                  <a:cubicBezTo>
                    <a:pt x="2037" y="72"/>
                    <a:pt x="1906" y="1"/>
                    <a:pt x="1751" y="1"/>
                  </a:cubicBezTo>
                  <a:cubicBezTo>
                    <a:pt x="1608" y="1"/>
                    <a:pt x="1477" y="48"/>
                    <a:pt x="1358" y="191"/>
                  </a:cubicBezTo>
                  <a:cubicBezTo>
                    <a:pt x="941" y="620"/>
                    <a:pt x="548" y="1024"/>
                    <a:pt x="191" y="1441"/>
                  </a:cubicBezTo>
                  <a:cubicBezTo>
                    <a:pt x="72" y="1584"/>
                    <a:pt x="1" y="1822"/>
                    <a:pt x="25" y="2037"/>
                  </a:cubicBezTo>
                  <a:cubicBezTo>
                    <a:pt x="60" y="2310"/>
                    <a:pt x="120" y="2584"/>
                    <a:pt x="167" y="2858"/>
                  </a:cubicBezTo>
                  <a:cubicBezTo>
                    <a:pt x="203" y="3096"/>
                    <a:pt x="251" y="3346"/>
                    <a:pt x="287" y="3596"/>
                  </a:cubicBezTo>
                  <a:lnTo>
                    <a:pt x="298" y="3715"/>
                  </a:lnTo>
                  <a:cubicBezTo>
                    <a:pt x="382" y="4430"/>
                    <a:pt x="489" y="5156"/>
                    <a:pt x="370" y="5894"/>
                  </a:cubicBezTo>
                  <a:cubicBezTo>
                    <a:pt x="322" y="6132"/>
                    <a:pt x="310" y="6370"/>
                    <a:pt x="298" y="6585"/>
                  </a:cubicBezTo>
                  <a:cubicBezTo>
                    <a:pt x="287" y="6728"/>
                    <a:pt x="263" y="6870"/>
                    <a:pt x="251" y="7001"/>
                  </a:cubicBezTo>
                  <a:cubicBezTo>
                    <a:pt x="191" y="7513"/>
                    <a:pt x="358" y="7882"/>
                    <a:pt x="763" y="8109"/>
                  </a:cubicBezTo>
                  <a:lnTo>
                    <a:pt x="2549" y="9133"/>
                  </a:lnTo>
                  <a:lnTo>
                    <a:pt x="2620" y="9002"/>
                  </a:lnTo>
                  <a:cubicBezTo>
                    <a:pt x="2668" y="8930"/>
                    <a:pt x="2704" y="8871"/>
                    <a:pt x="2739" y="8811"/>
                  </a:cubicBezTo>
                  <a:cubicBezTo>
                    <a:pt x="2823" y="8680"/>
                    <a:pt x="2882" y="8561"/>
                    <a:pt x="2930" y="8454"/>
                  </a:cubicBezTo>
                  <a:cubicBezTo>
                    <a:pt x="2989" y="8240"/>
                    <a:pt x="3049" y="8013"/>
                    <a:pt x="3108" y="7811"/>
                  </a:cubicBezTo>
                  <a:cubicBezTo>
                    <a:pt x="3287" y="7216"/>
                    <a:pt x="3466" y="6597"/>
                    <a:pt x="3513" y="5977"/>
                  </a:cubicBezTo>
                  <a:cubicBezTo>
                    <a:pt x="3573" y="5132"/>
                    <a:pt x="3525" y="4192"/>
                    <a:pt x="3358" y="3013"/>
                  </a:cubicBezTo>
                  <a:close/>
                  <a:moveTo>
                    <a:pt x="1037" y="7347"/>
                  </a:moveTo>
                  <a:cubicBezTo>
                    <a:pt x="882" y="7204"/>
                    <a:pt x="894" y="7025"/>
                    <a:pt x="953" y="6728"/>
                  </a:cubicBezTo>
                  <a:cubicBezTo>
                    <a:pt x="965" y="6680"/>
                    <a:pt x="965" y="6632"/>
                    <a:pt x="977" y="6585"/>
                  </a:cubicBezTo>
                  <a:cubicBezTo>
                    <a:pt x="1132" y="5596"/>
                    <a:pt x="1132" y="4680"/>
                    <a:pt x="977" y="3787"/>
                  </a:cubicBezTo>
                  <a:cubicBezTo>
                    <a:pt x="953" y="3608"/>
                    <a:pt x="941" y="3430"/>
                    <a:pt x="906" y="3251"/>
                  </a:cubicBezTo>
                  <a:cubicBezTo>
                    <a:pt x="882" y="2977"/>
                    <a:pt x="834" y="2679"/>
                    <a:pt x="775" y="2394"/>
                  </a:cubicBezTo>
                  <a:cubicBezTo>
                    <a:pt x="703" y="2060"/>
                    <a:pt x="775" y="1810"/>
                    <a:pt x="1025" y="1584"/>
                  </a:cubicBezTo>
                  <a:cubicBezTo>
                    <a:pt x="1203" y="1429"/>
                    <a:pt x="1382" y="1275"/>
                    <a:pt x="1572" y="1108"/>
                  </a:cubicBezTo>
                  <a:cubicBezTo>
                    <a:pt x="1632" y="1072"/>
                    <a:pt x="1680" y="1024"/>
                    <a:pt x="1739" y="977"/>
                  </a:cubicBezTo>
                  <a:cubicBezTo>
                    <a:pt x="2882" y="2227"/>
                    <a:pt x="3215" y="6561"/>
                    <a:pt x="2251" y="8037"/>
                  </a:cubicBezTo>
                  <a:cubicBezTo>
                    <a:pt x="1751" y="7942"/>
                    <a:pt x="1370" y="7632"/>
                    <a:pt x="1037" y="73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 name="Google Shape;843;p67"/>
          <p:cNvSpPr/>
          <p:nvPr/>
        </p:nvSpPr>
        <p:spPr>
          <a:xfrm rot="2006702">
            <a:off x="8246201" y="735516"/>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7"/>
          <p:cNvSpPr/>
          <p:nvPr/>
        </p:nvSpPr>
        <p:spPr>
          <a:xfrm>
            <a:off x="387496" y="42649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2429144"/>
      </p:ext>
    </p:extLst>
  </p:cSld>
  <p:clrMapOvr>
    <a:masterClrMapping/>
  </p:clrMapOvr>
  <mc:AlternateContent xmlns:mc="http://schemas.openxmlformats.org/markup-compatibility/2006">
    <mc:Choice xmlns:p14="http://schemas.microsoft.com/office/powerpoint/2010/main" Requires="p14">
      <p:transition spd="slow" p14:dur="2000">
        <p:sndAc>
          <p:stSnd>
            <p:snd r:embed="rId3" name="projector-button-push-6258.wav"/>
          </p:stSnd>
        </p:sndAc>
      </p:transition>
    </mc:Choice>
    <mc:Fallback>
      <p:transition spd="slow">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783"/>
                                        </p:tgtEl>
                                        <p:attrNameLst>
                                          <p:attrName>style.visibility</p:attrName>
                                        </p:attrNameLst>
                                      </p:cBhvr>
                                      <p:to>
                                        <p:strVal val="visible"/>
                                      </p:to>
                                    </p:set>
                                    <p:anim calcmode="lin" valueType="num">
                                      <p:cBhvr additive="base">
                                        <p:cTn id="7" dur="1000"/>
                                        <p:tgtEl>
                                          <p:spTgt spid="783"/>
                                        </p:tgtEl>
                                        <p:attrNameLst>
                                          <p:attrName>ppt_x</p:attrName>
                                        </p:attrNameLst>
                                      </p:cBhvr>
                                      <p:tavLst>
                                        <p:tav tm="0">
                                          <p:val>
                                            <p:strVal val="#ppt_x-1"/>
                                          </p:val>
                                        </p:tav>
                                        <p:tav tm="100000">
                                          <p:val>
                                            <p:strVal val="#ppt_x"/>
                                          </p:val>
                                        </p:tav>
                                      </p:tavLst>
                                    </p:anim>
                                  </p:childTnLst>
                                </p:cTn>
                              </p:par>
                              <p:par>
                                <p:cTn id="8" presetID="2" presetClass="entr" presetSubtype="8" fill="hold" nodeType="withEffect">
                                  <p:stCondLst>
                                    <p:cond delay="0"/>
                                  </p:stCondLst>
                                  <p:childTnLst>
                                    <p:set>
                                      <p:cBhvr>
                                        <p:cTn id="9" dur="1" fill="hold">
                                          <p:stCondLst>
                                            <p:cond delay="0"/>
                                          </p:stCondLst>
                                        </p:cTn>
                                        <p:tgtEl>
                                          <p:spTgt spid="805"/>
                                        </p:tgtEl>
                                        <p:attrNameLst>
                                          <p:attrName>style.visibility</p:attrName>
                                        </p:attrNameLst>
                                      </p:cBhvr>
                                      <p:to>
                                        <p:strVal val="visible"/>
                                      </p:to>
                                    </p:set>
                                    <p:anim calcmode="lin" valueType="num">
                                      <p:cBhvr additive="base">
                                        <p:cTn id="10" dur="1000"/>
                                        <p:tgtEl>
                                          <p:spTgt spid="805"/>
                                        </p:tgtEl>
                                        <p:attrNameLst>
                                          <p:attrName>ppt_x</p:attrName>
                                        </p:attrNameLst>
                                      </p:cBhvr>
                                      <p:tavLst>
                                        <p:tav tm="0">
                                          <p:val>
                                            <p:strVal val="#ppt_x-1"/>
                                          </p:val>
                                        </p:tav>
                                        <p:tav tm="100000">
                                          <p:val>
                                            <p:strVal val="#ppt_x"/>
                                          </p:val>
                                        </p:tav>
                                      </p:tavLst>
                                    </p:anim>
                                  </p:childTnLst>
                                </p:cTn>
                              </p:par>
                              <p:par>
                                <p:cTn id="11" presetID="2" presetClass="entr" presetSubtype="8" fill="hold" nodeType="withEffect">
                                  <p:stCondLst>
                                    <p:cond delay="0"/>
                                  </p:stCondLst>
                                  <p:childTnLst>
                                    <p:set>
                                      <p:cBhvr>
                                        <p:cTn id="12" dur="1" fill="hold">
                                          <p:stCondLst>
                                            <p:cond delay="0"/>
                                          </p:stCondLst>
                                        </p:cTn>
                                        <p:tgtEl>
                                          <p:spTgt spid="806"/>
                                        </p:tgtEl>
                                        <p:attrNameLst>
                                          <p:attrName>style.visibility</p:attrName>
                                        </p:attrNameLst>
                                      </p:cBhvr>
                                      <p:to>
                                        <p:strVal val="visible"/>
                                      </p:to>
                                    </p:set>
                                    <p:anim calcmode="lin" valueType="num">
                                      <p:cBhvr additive="base">
                                        <p:cTn id="13" dur="1000"/>
                                        <p:tgtEl>
                                          <p:spTgt spid="806"/>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1742915" y="1465520"/>
            <a:ext cx="5537797" cy="1984200"/>
          </a:xfrm>
          <a:prstGeom prst="rect">
            <a:avLst/>
          </a:prstGeom>
        </p:spPr>
        <p:txBody>
          <a:bodyPr spcFirstLastPara="1" wrap="square" lIns="91425" tIns="91425" rIns="91425" bIns="91425" anchor="t" anchorCtr="0">
            <a:noAutofit/>
          </a:bodyPr>
          <a:lstStyle/>
          <a:p>
            <a:r>
              <a:rPr lang="en-US" sz="2300" dirty="0"/>
              <a:t>I shall be telling this with a sigh</a:t>
            </a:r>
          </a:p>
          <a:p>
            <a:r>
              <a:rPr lang="en-US" sz="2300" dirty="0"/>
              <a:t>Somewhere ages and ages hence;</a:t>
            </a:r>
          </a:p>
          <a:p>
            <a:r>
              <a:rPr lang="en-US" sz="2300" dirty="0"/>
              <a:t>Two roads diverged in a wood, and I-</a:t>
            </a:r>
          </a:p>
          <a:p>
            <a:r>
              <a:rPr lang="en-US" sz="2300" dirty="0"/>
              <a:t>I took the one less travelled by,</a:t>
            </a:r>
          </a:p>
          <a:p>
            <a:r>
              <a:rPr lang="en-US" sz="2300" dirty="0"/>
              <a:t>And that has made all the difference.</a:t>
            </a:r>
          </a:p>
          <a:p>
            <a:pPr fontAlgn="base"/>
            <a:endParaRPr lang="en-US" sz="2300" dirty="0"/>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76821582"/>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a:blip r:embed="rId4"/>
          <a:srcRect l="11667" r="11667"/>
          <a:stretch/>
        </p:blipFill>
        <p:spPr>
          <a:xfrm>
            <a:off x="656712" y="678291"/>
            <a:ext cx="3582587" cy="4061672"/>
          </a:xfrm>
          <a:prstGeom prst="rect">
            <a:avLst/>
          </a:prstGeom>
          <a:ln w="38100" cap="sq">
            <a:noFill/>
            <a:prstDash val="solid"/>
            <a:miter lim="800000"/>
          </a:ln>
          <a:effectLst>
            <a:outerShdw blurRad="76200" dir="13500000" sy="23000" kx="1200000" algn="br" rotWithShape="0">
              <a:prstClr val="black">
                <a:alpha val="20000"/>
              </a:prstClr>
            </a:outerShdw>
          </a:effectLst>
          <a:scene3d>
            <a:camera prst="orthographicFront">
              <a:rot lat="0" lon="0" rev="0"/>
            </a:camera>
            <a:lightRig rig="brightRoom" dir="t">
              <a:rot lat="0" lon="0" rev="600000"/>
            </a:lightRig>
          </a:scene3d>
          <a:sp3d prstMaterial="metal">
            <a:bevelT w="38100" h="57150" prst="angle"/>
          </a:sp3d>
        </p:spPr>
      </p:pic>
      <p:sp>
        <p:nvSpPr>
          <p:cNvPr id="519" name="Google Shape;519;p58"/>
          <p:cNvSpPr txBox="1">
            <a:spLocks noGrp="1"/>
          </p:cNvSpPr>
          <p:nvPr>
            <p:ph type="subTitle" idx="1"/>
          </p:nvPr>
        </p:nvSpPr>
        <p:spPr>
          <a:xfrm>
            <a:off x="4904703" y="1180079"/>
            <a:ext cx="4191612" cy="37607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poet says that someday he'll tell his story and the decisions he made one day to other. With a sigh of relief of making the right decision or disappointment of never picking the first road , he'll tell how he had to choose between two paths and how he'd choose the one which was less travelled. The changes it'd bring in his journey, how a single </a:t>
            </a:r>
            <a:r>
              <a:rPr lang="en-US"/>
              <a:t>decision can make an impact on his life.</a:t>
            </a:r>
            <a:endParaRPr lang="en-US" dirty="0"/>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9513522"/>
      </p:ext>
    </p:extLst>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45" y="1807457"/>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Enjambment</a:t>
            </a:r>
            <a:endParaRPr dirty="0"/>
          </a:p>
        </p:txBody>
      </p:sp>
      <p:sp>
        <p:nvSpPr>
          <p:cNvPr id="651" name="Google Shape;651;p63"/>
          <p:cNvSpPr txBox="1">
            <a:spLocks noGrp="1"/>
          </p:cNvSpPr>
          <p:nvPr>
            <p:ph type="subTitle" idx="2"/>
          </p:nvPr>
        </p:nvSpPr>
        <p:spPr>
          <a:xfrm>
            <a:off x="808487" y="2550764"/>
            <a:ext cx="2807100" cy="1206900"/>
          </a:xfrm>
          <a:prstGeom prst="rect">
            <a:avLst/>
          </a:prstGeom>
        </p:spPr>
        <p:txBody>
          <a:bodyPr spcFirstLastPara="1" wrap="square" lIns="91425" tIns="91425" rIns="91425" bIns="91425" anchor="t" anchorCtr="0">
            <a:noAutofit/>
          </a:bodyPr>
          <a:lstStyle/>
          <a:p>
            <a:pPr marL="0" indent="0"/>
            <a:r>
              <a:rPr lang="en-US" dirty="0"/>
              <a:t>Line 1 continues into line 2 without any punctuation.</a:t>
            </a:r>
            <a:endParaRPr dirty="0"/>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t>Repetition</a:t>
            </a:r>
            <a:endParaRPr dirty="0"/>
          </a:p>
        </p:txBody>
      </p:sp>
      <p:sp>
        <p:nvSpPr>
          <p:cNvPr id="653" name="Google Shape;653;p63"/>
          <p:cNvSpPr txBox="1">
            <a:spLocks noGrp="1"/>
          </p:cNvSpPr>
          <p:nvPr>
            <p:ph type="subTitle" idx="4"/>
          </p:nvPr>
        </p:nvSpPr>
        <p:spPr>
          <a:xfrm>
            <a:off x="5393452" y="2318870"/>
            <a:ext cx="3139607"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Baloo 2" panose="020B0604020202020204" charset="0"/>
                <a:cs typeface="Baloo 2" panose="020B0604020202020204" charset="0"/>
              </a:rPr>
              <a:t>The word 'ages' has been repeated twice in the second line. </a:t>
            </a:r>
          </a:p>
          <a:p>
            <a:pPr marL="0" lvl="0" indent="0" algn="ctr" rtl="0">
              <a:spcBef>
                <a:spcPts val="0"/>
              </a:spcBef>
              <a:spcAft>
                <a:spcPts val="0"/>
              </a:spcAft>
              <a:buNone/>
            </a:pPr>
            <a:r>
              <a:rPr lang="en-US" dirty="0">
                <a:latin typeface="Baloo 2" panose="020B0604020202020204" charset="0"/>
                <a:cs typeface="Baloo 2" panose="020B0604020202020204" charset="0"/>
              </a:rPr>
              <a:t>The line 'Two roads diverged in' has been repeated here again.</a:t>
            </a:r>
          </a:p>
        </p:txBody>
      </p:sp>
    </p:spTree>
    <p:extLst>
      <p:ext uri="{BB962C8B-B14F-4D97-AF65-F5344CB8AC3E}">
        <p14:creationId xmlns:p14="http://schemas.microsoft.com/office/powerpoint/2010/main" val="2206890624"/>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62"/>
          <p:cNvSpPr/>
          <p:nvPr/>
        </p:nvSpPr>
        <p:spPr>
          <a:xfrm>
            <a:off x="684315" y="1096929"/>
            <a:ext cx="1586017" cy="1586017"/>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2"/>
          <p:cNvSpPr txBox="1">
            <a:spLocks noGrp="1"/>
          </p:cNvSpPr>
          <p:nvPr>
            <p:ph type="title"/>
          </p:nvPr>
        </p:nvSpPr>
        <p:spPr>
          <a:xfrm>
            <a:off x="748650" y="2949475"/>
            <a:ext cx="3736800" cy="61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Questions</a:t>
            </a:r>
            <a:endParaRPr dirty="0"/>
          </a:p>
        </p:txBody>
      </p:sp>
      <p:sp>
        <p:nvSpPr>
          <p:cNvPr id="598" name="Google Shape;598;p62"/>
          <p:cNvSpPr txBox="1">
            <a:spLocks noGrp="1"/>
          </p:cNvSpPr>
          <p:nvPr>
            <p:ph type="title" idx="2"/>
          </p:nvPr>
        </p:nvSpPr>
        <p:spPr>
          <a:xfrm>
            <a:off x="883500" y="1150888"/>
            <a:ext cx="1649700" cy="147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pic>
        <p:nvPicPr>
          <p:cNvPr id="599" name="Google Shape;599;p62"/>
          <p:cNvPicPr preferRelativeResize="0"/>
          <p:nvPr/>
        </p:nvPicPr>
        <p:blipFill>
          <a:blip r:embed="rId4"/>
          <a:srcRect l="4340" r="4340"/>
          <a:stretch/>
        </p:blipFill>
        <p:spPr>
          <a:xfrm>
            <a:off x="5326525" y="885300"/>
            <a:ext cx="3080100" cy="3372900"/>
          </a:xfrm>
          <a:prstGeom prst="roundRect">
            <a:avLst>
              <a:gd name="adj" fmla="val 16667"/>
            </a:avLst>
          </a:prstGeom>
          <a:noFill/>
          <a:ln>
            <a:noFill/>
          </a:ln>
        </p:spPr>
      </p:pic>
      <p:grpSp>
        <p:nvGrpSpPr>
          <p:cNvPr id="600" name="Google Shape;600;p62"/>
          <p:cNvGrpSpPr/>
          <p:nvPr/>
        </p:nvGrpSpPr>
        <p:grpSpPr>
          <a:xfrm rot="-489574">
            <a:off x="3215936" y="1438666"/>
            <a:ext cx="1070034" cy="1042210"/>
            <a:chOff x="3807050" y="3407250"/>
            <a:chExt cx="846075" cy="824075"/>
          </a:xfrm>
        </p:grpSpPr>
        <p:sp>
          <p:nvSpPr>
            <p:cNvPr id="601" name="Google Shape;601;p62"/>
            <p:cNvSpPr/>
            <p:nvPr/>
          </p:nvSpPr>
          <p:spPr>
            <a:xfrm>
              <a:off x="3940000" y="3407250"/>
              <a:ext cx="713125" cy="306475"/>
            </a:xfrm>
            <a:custGeom>
              <a:avLst/>
              <a:gdLst/>
              <a:ahLst/>
              <a:cxnLst/>
              <a:rect l="l" t="t" r="r" b="b"/>
              <a:pathLst>
                <a:path w="28525" h="12259" extrusionOk="0">
                  <a:moveTo>
                    <a:pt x="5559" y="1032"/>
                  </a:moveTo>
                  <a:cubicBezTo>
                    <a:pt x="6107" y="1032"/>
                    <a:pt x="6605" y="1074"/>
                    <a:pt x="7100" y="1188"/>
                  </a:cubicBezTo>
                  <a:cubicBezTo>
                    <a:pt x="8009" y="1389"/>
                    <a:pt x="8920" y="1581"/>
                    <a:pt x="9803" y="1881"/>
                  </a:cubicBezTo>
                  <a:cubicBezTo>
                    <a:pt x="11413" y="2432"/>
                    <a:pt x="13089" y="2678"/>
                    <a:pt x="14754" y="2996"/>
                  </a:cubicBezTo>
                  <a:cubicBezTo>
                    <a:pt x="16719" y="3380"/>
                    <a:pt x="18671" y="3858"/>
                    <a:pt x="20625" y="4297"/>
                  </a:cubicBezTo>
                  <a:cubicBezTo>
                    <a:pt x="20682" y="4308"/>
                    <a:pt x="20731" y="4351"/>
                    <a:pt x="20906" y="4446"/>
                  </a:cubicBezTo>
                  <a:lnTo>
                    <a:pt x="20903" y="4446"/>
                  </a:lnTo>
                  <a:cubicBezTo>
                    <a:pt x="20651" y="4457"/>
                    <a:pt x="20505" y="4472"/>
                    <a:pt x="20364" y="4475"/>
                  </a:cubicBezTo>
                  <a:cubicBezTo>
                    <a:pt x="20329" y="4475"/>
                    <a:pt x="20293" y="4475"/>
                    <a:pt x="20258" y="4475"/>
                  </a:cubicBezTo>
                  <a:cubicBezTo>
                    <a:pt x="18102" y="4475"/>
                    <a:pt x="15945" y="4303"/>
                    <a:pt x="13814" y="3964"/>
                  </a:cubicBezTo>
                  <a:cubicBezTo>
                    <a:pt x="13060" y="3844"/>
                    <a:pt x="12295" y="3798"/>
                    <a:pt x="11533" y="3764"/>
                  </a:cubicBezTo>
                  <a:cubicBezTo>
                    <a:pt x="9820" y="3689"/>
                    <a:pt x="8100" y="3727"/>
                    <a:pt x="6390" y="3543"/>
                  </a:cubicBezTo>
                  <a:cubicBezTo>
                    <a:pt x="6103" y="3515"/>
                    <a:pt x="5951" y="3414"/>
                    <a:pt x="5817" y="3171"/>
                  </a:cubicBezTo>
                  <a:cubicBezTo>
                    <a:pt x="5444" y="2506"/>
                    <a:pt x="5241" y="1761"/>
                    <a:pt x="4668" y="1062"/>
                  </a:cubicBezTo>
                  <a:cubicBezTo>
                    <a:pt x="4982" y="1043"/>
                    <a:pt x="5277" y="1032"/>
                    <a:pt x="5559" y="1032"/>
                  </a:cubicBezTo>
                  <a:close/>
                  <a:moveTo>
                    <a:pt x="5731" y="4345"/>
                  </a:moveTo>
                  <a:cubicBezTo>
                    <a:pt x="5770" y="4345"/>
                    <a:pt x="5809" y="4346"/>
                    <a:pt x="5848" y="4348"/>
                  </a:cubicBezTo>
                  <a:cubicBezTo>
                    <a:pt x="6656" y="4394"/>
                    <a:pt x="7459" y="4500"/>
                    <a:pt x="8264" y="4543"/>
                  </a:cubicBezTo>
                  <a:cubicBezTo>
                    <a:pt x="10103" y="4641"/>
                    <a:pt x="11957" y="4566"/>
                    <a:pt x="13780" y="4873"/>
                  </a:cubicBezTo>
                  <a:cubicBezTo>
                    <a:pt x="16570" y="5343"/>
                    <a:pt x="19384" y="5389"/>
                    <a:pt x="22204" y="5403"/>
                  </a:cubicBezTo>
                  <a:cubicBezTo>
                    <a:pt x="22757" y="5406"/>
                    <a:pt x="23316" y="5446"/>
                    <a:pt x="23871" y="5472"/>
                  </a:cubicBezTo>
                  <a:cubicBezTo>
                    <a:pt x="23877" y="5512"/>
                    <a:pt x="23880" y="5555"/>
                    <a:pt x="23886" y="5595"/>
                  </a:cubicBezTo>
                  <a:lnTo>
                    <a:pt x="23883" y="5595"/>
                  </a:lnTo>
                  <a:cubicBezTo>
                    <a:pt x="23341" y="5778"/>
                    <a:pt x="22774" y="5893"/>
                    <a:pt x="22210" y="5982"/>
                  </a:cubicBezTo>
                  <a:cubicBezTo>
                    <a:pt x="21596" y="6076"/>
                    <a:pt x="20986" y="6177"/>
                    <a:pt x="20384" y="6351"/>
                  </a:cubicBezTo>
                  <a:cubicBezTo>
                    <a:pt x="19066" y="6727"/>
                    <a:pt x="17694" y="6807"/>
                    <a:pt x="16358" y="7099"/>
                  </a:cubicBezTo>
                  <a:cubicBezTo>
                    <a:pt x="15184" y="7360"/>
                    <a:pt x="13992" y="7457"/>
                    <a:pt x="12797" y="7566"/>
                  </a:cubicBezTo>
                  <a:cubicBezTo>
                    <a:pt x="9095" y="7893"/>
                    <a:pt x="5390" y="7870"/>
                    <a:pt x="1682" y="7873"/>
                  </a:cubicBezTo>
                  <a:cubicBezTo>
                    <a:pt x="1640" y="7873"/>
                    <a:pt x="1597" y="7877"/>
                    <a:pt x="1553" y="7877"/>
                  </a:cubicBezTo>
                  <a:cubicBezTo>
                    <a:pt x="1472" y="7877"/>
                    <a:pt x="1386" y="7864"/>
                    <a:pt x="1295" y="7790"/>
                  </a:cubicBezTo>
                  <a:cubicBezTo>
                    <a:pt x="1333" y="7566"/>
                    <a:pt x="1519" y="7426"/>
                    <a:pt x="1676" y="7280"/>
                  </a:cubicBezTo>
                  <a:cubicBezTo>
                    <a:pt x="2181" y="6818"/>
                    <a:pt x="2676" y="6348"/>
                    <a:pt x="3235" y="5950"/>
                  </a:cubicBezTo>
                  <a:cubicBezTo>
                    <a:pt x="3708" y="5615"/>
                    <a:pt x="4166" y="5251"/>
                    <a:pt x="4570" y="4838"/>
                  </a:cubicBezTo>
                  <a:cubicBezTo>
                    <a:pt x="4904" y="4505"/>
                    <a:pt x="5269" y="4345"/>
                    <a:pt x="5731" y="4345"/>
                  </a:cubicBezTo>
                  <a:close/>
                  <a:moveTo>
                    <a:pt x="18086" y="7638"/>
                  </a:moveTo>
                  <a:lnTo>
                    <a:pt x="18086" y="7638"/>
                  </a:lnTo>
                  <a:cubicBezTo>
                    <a:pt x="17969" y="7922"/>
                    <a:pt x="17808" y="7922"/>
                    <a:pt x="17682" y="7970"/>
                  </a:cubicBezTo>
                  <a:lnTo>
                    <a:pt x="17682" y="7967"/>
                  </a:lnTo>
                  <a:cubicBezTo>
                    <a:pt x="15903" y="8649"/>
                    <a:pt x="14095" y="9243"/>
                    <a:pt x="12270" y="9781"/>
                  </a:cubicBezTo>
                  <a:cubicBezTo>
                    <a:pt x="11089" y="10128"/>
                    <a:pt x="10020" y="10727"/>
                    <a:pt x="8891" y="11188"/>
                  </a:cubicBezTo>
                  <a:cubicBezTo>
                    <a:pt x="8641" y="11294"/>
                    <a:pt x="8391" y="11363"/>
                    <a:pt x="8127" y="11363"/>
                  </a:cubicBezTo>
                  <a:cubicBezTo>
                    <a:pt x="8082" y="11363"/>
                    <a:pt x="8037" y="11361"/>
                    <a:pt x="7992" y="11357"/>
                  </a:cubicBezTo>
                  <a:cubicBezTo>
                    <a:pt x="7857" y="11343"/>
                    <a:pt x="7742" y="11311"/>
                    <a:pt x="7728" y="11151"/>
                  </a:cubicBezTo>
                  <a:cubicBezTo>
                    <a:pt x="7642" y="10351"/>
                    <a:pt x="7361" y="9586"/>
                    <a:pt x="7218" y="8730"/>
                  </a:cubicBezTo>
                  <a:cubicBezTo>
                    <a:pt x="10868" y="8615"/>
                    <a:pt x="14482" y="8520"/>
                    <a:pt x="18086" y="7638"/>
                  </a:cubicBezTo>
                  <a:close/>
                  <a:moveTo>
                    <a:pt x="5724" y="0"/>
                  </a:moveTo>
                  <a:cubicBezTo>
                    <a:pt x="5560" y="0"/>
                    <a:pt x="5393" y="5"/>
                    <a:pt x="5224" y="13"/>
                  </a:cubicBezTo>
                  <a:lnTo>
                    <a:pt x="4227" y="13"/>
                  </a:lnTo>
                  <a:cubicBezTo>
                    <a:pt x="4186" y="13"/>
                    <a:pt x="4143" y="16"/>
                    <a:pt x="4103" y="19"/>
                  </a:cubicBezTo>
                  <a:cubicBezTo>
                    <a:pt x="3559" y="76"/>
                    <a:pt x="3387" y="320"/>
                    <a:pt x="3502" y="861"/>
                  </a:cubicBezTo>
                  <a:cubicBezTo>
                    <a:pt x="3565" y="1174"/>
                    <a:pt x="3728" y="1443"/>
                    <a:pt x="3923" y="1681"/>
                  </a:cubicBezTo>
                  <a:cubicBezTo>
                    <a:pt x="4341" y="2188"/>
                    <a:pt x="4539" y="2807"/>
                    <a:pt x="4825" y="3377"/>
                  </a:cubicBezTo>
                  <a:cubicBezTo>
                    <a:pt x="4897" y="3523"/>
                    <a:pt x="4920" y="3641"/>
                    <a:pt x="4748" y="3741"/>
                  </a:cubicBezTo>
                  <a:cubicBezTo>
                    <a:pt x="3951" y="4225"/>
                    <a:pt x="3295" y="4904"/>
                    <a:pt x="2545" y="5449"/>
                  </a:cubicBezTo>
                  <a:cubicBezTo>
                    <a:pt x="1759" y="6022"/>
                    <a:pt x="1006" y="6646"/>
                    <a:pt x="430" y="7449"/>
                  </a:cubicBezTo>
                  <a:cubicBezTo>
                    <a:pt x="298" y="7635"/>
                    <a:pt x="161" y="7816"/>
                    <a:pt x="95" y="8039"/>
                  </a:cubicBezTo>
                  <a:cubicBezTo>
                    <a:pt x="0" y="8360"/>
                    <a:pt x="106" y="8563"/>
                    <a:pt x="421" y="8661"/>
                  </a:cubicBezTo>
                  <a:cubicBezTo>
                    <a:pt x="643" y="8729"/>
                    <a:pt x="872" y="8736"/>
                    <a:pt x="1102" y="8736"/>
                  </a:cubicBezTo>
                  <a:cubicBezTo>
                    <a:pt x="1164" y="8736"/>
                    <a:pt x="1225" y="8735"/>
                    <a:pt x="1287" y="8735"/>
                  </a:cubicBezTo>
                  <a:cubicBezTo>
                    <a:pt x="2216" y="8735"/>
                    <a:pt x="3146" y="8740"/>
                    <a:pt x="4076" y="8740"/>
                  </a:cubicBezTo>
                  <a:cubicBezTo>
                    <a:pt x="4658" y="8740"/>
                    <a:pt x="5239" y="8738"/>
                    <a:pt x="5820" y="8732"/>
                  </a:cubicBezTo>
                  <a:cubicBezTo>
                    <a:pt x="5824" y="8732"/>
                    <a:pt x="5829" y="8732"/>
                    <a:pt x="5833" y="8732"/>
                  </a:cubicBezTo>
                  <a:cubicBezTo>
                    <a:pt x="6177" y="8732"/>
                    <a:pt x="6348" y="8840"/>
                    <a:pt x="6427" y="9188"/>
                  </a:cubicBezTo>
                  <a:cubicBezTo>
                    <a:pt x="6585" y="9916"/>
                    <a:pt x="6802" y="10629"/>
                    <a:pt x="6880" y="11374"/>
                  </a:cubicBezTo>
                  <a:cubicBezTo>
                    <a:pt x="6951" y="12051"/>
                    <a:pt x="7149" y="12222"/>
                    <a:pt x="7834" y="12254"/>
                  </a:cubicBezTo>
                  <a:cubicBezTo>
                    <a:pt x="7891" y="12257"/>
                    <a:pt x="7949" y="12258"/>
                    <a:pt x="8006" y="12258"/>
                  </a:cubicBezTo>
                  <a:cubicBezTo>
                    <a:pt x="8444" y="12258"/>
                    <a:pt x="8879" y="12172"/>
                    <a:pt x="9284" y="12005"/>
                  </a:cubicBezTo>
                  <a:cubicBezTo>
                    <a:pt x="10184" y="11632"/>
                    <a:pt x="11023" y="11125"/>
                    <a:pt x="11954" y="10833"/>
                  </a:cubicBezTo>
                  <a:cubicBezTo>
                    <a:pt x="13969" y="10202"/>
                    <a:pt x="15983" y="9575"/>
                    <a:pt x="17963" y="8841"/>
                  </a:cubicBezTo>
                  <a:cubicBezTo>
                    <a:pt x="19204" y="8380"/>
                    <a:pt x="20502" y="8093"/>
                    <a:pt x="21720" y="7552"/>
                  </a:cubicBezTo>
                  <a:cubicBezTo>
                    <a:pt x="23307" y="6844"/>
                    <a:pt x="24934" y="6245"/>
                    <a:pt x="26636" y="5859"/>
                  </a:cubicBezTo>
                  <a:cubicBezTo>
                    <a:pt x="26832" y="5816"/>
                    <a:pt x="27014" y="5778"/>
                    <a:pt x="27200" y="5778"/>
                  </a:cubicBezTo>
                  <a:cubicBezTo>
                    <a:pt x="27327" y="5778"/>
                    <a:pt x="27456" y="5796"/>
                    <a:pt x="27594" y="5841"/>
                  </a:cubicBezTo>
                  <a:cubicBezTo>
                    <a:pt x="27705" y="5877"/>
                    <a:pt x="27805" y="5895"/>
                    <a:pt x="27895" y="5895"/>
                  </a:cubicBezTo>
                  <a:cubicBezTo>
                    <a:pt x="28154" y="5895"/>
                    <a:pt x="28325" y="5751"/>
                    <a:pt x="28410" y="5506"/>
                  </a:cubicBezTo>
                  <a:cubicBezTo>
                    <a:pt x="28525" y="5165"/>
                    <a:pt x="28356" y="4890"/>
                    <a:pt x="27897" y="4735"/>
                  </a:cubicBezTo>
                  <a:cubicBezTo>
                    <a:pt x="27052" y="4457"/>
                    <a:pt x="26207" y="4182"/>
                    <a:pt x="25336" y="3993"/>
                  </a:cubicBezTo>
                  <a:cubicBezTo>
                    <a:pt x="23877" y="3672"/>
                    <a:pt x="22407" y="3452"/>
                    <a:pt x="20946" y="3159"/>
                  </a:cubicBezTo>
                  <a:cubicBezTo>
                    <a:pt x="18897" y="2752"/>
                    <a:pt x="16877" y="2185"/>
                    <a:pt x="14817" y="1850"/>
                  </a:cubicBezTo>
                  <a:cubicBezTo>
                    <a:pt x="12868" y="1532"/>
                    <a:pt x="10977" y="1036"/>
                    <a:pt x="9083" y="515"/>
                  </a:cubicBezTo>
                  <a:cubicBezTo>
                    <a:pt x="8013" y="220"/>
                    <a:pt x="6924" y="0"/>
                    <a:pt x="57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2"/>
            <p:cNvSpPr/>
            <p:nvPr/>
          </p:nvSpPr>
          <p:spPr>
            <a:xfrm>
              <a:off x="3972375" y="3515875"/>
              <a:ext cx="564700" cy="88700"/>
            </a:xfrm>
            <a:custGeom>
              <a:avLst/>
              <a:gdLst/>
              <a:ahLst/>
              <a:cxnLst/>
              <a:rect l="l" t="t" r="r" b="b"/>
              <a:pathLst>
                <a:path w="22588" h="3548" extrusionOk="0">
                  <a:moveTo>
                    <a:pt x="4435" y="0"/>
                  </a:moveTo>
                  <a:cubicBezTo>
                    <a:pt x="3973" y="0"/>
                    <a:pt x="3608" y="158"/>
                    <a:pt x="3275" y="493"/>
                  </a:cubicBezTo>
                  <a:cubicBezTo>
                    <a:pt x="2868" y="903"/>
                    <a:pt x="2413" y="1267"/>
                    <a:pt x="1937" y="1605"/>
                  </a:cubicBezTo>
                  <a:cubicBezTo>
                    <a:pt x="1379" y="2001"/>
                    <a:pt x="883" y="2473"/>
                    <a:pt x="381" y="2935"/>
                  </a:cubicBezTo>
                  <a:cubicBezTo>
                    <a:pt x="224" y="3081"/>
                    <a:pt x="38" y="3221"/>
                    <a:pt x="0" y="3445"/>
                  </a:cubicBezTo>
                  <a:cubicBezTo>
                    <a:pt x="89" y="3519"/>
                    <a:pt x="174" y="3532"/>
                    <a:pt x="256" y="3532"/>
                  </a:cubicBezTo>
                  <a:cubicBezTo>
                    <a:pt x="301" y="3532"/>
                    <a:pt x="344" y="3528"/>
                    <a:pt x="387" y="3528"/>
                  </a:cubicBezTo>
                  <a:cubicBezTo>
                    <a:pt x="4092" y="3525"/>
                    <a:pt x="7800" y="3548"/>
                    <a:pt x="11499" y="3221"/>
                  </a:cubicBezTo>
                  <a:cubicBezTo>
                    <a:pt x="12697" y="3112"/>
                    <a:pt x="13889" y="3012"/>
                    <a:pt x="15063" y="2754"/>
                  </a:cubicBezTo>
                  <a:cubicBezTo>
                    <a:pt x="16396" y="2462"/>
                    <a:pt x="17771" y="2382"/>
                    <a:pt x="19089" y="2003"/>
                  </a:cubicBezTo>
                  <a:cubicBezTo>
                    <a:pt x="19688" y="1832"/>
                    <a:pt x="20298" y="1731"/>
                    <a:pt x="20912" y="1637"/>
                  </a:cubicBezTo>
                  <a:cubicBezTo>
                    <a:pt x="21479" y="1548"/>
                    <a:pt x="22046" y="1433"/>
                    <a:pt x="22588" y="1250"/>
                  </a:cubicBezTo>
                  <a:cubicBezTo>
                    <a:pt x="22582" y="1207"/>
                    <a:pt x="22579" y="1164"/>
                    <a:pt x="22574" y="1124"/>
                  </a:cubicBezTo>
                  <a:cubicBezTo>
                    <a:pt x="22018" y="1101"/>
                    <a:pt x="21462" y="1061"/>
                    <a:pt x="20906" y="1058"/>
                  </a:cubicBezTo>
                  <a:cubicBezTo>
                    <a:pt x="18089" y="1041"/>
                    <a:pt x="15278" y="995"/>
                    <a:pt x="12485" y="525"/>
                  </a:cubicBezTo>
                  <a:cubicBezTo>
                    <a:pt x="10659" y="218"/>
                    <a:pt x="8808" y="293"/>
                    <a:pt x="6969" y="198"/>
                  </a:cubicBezTo>
                  <a:cubicBezTo>
                    <a:pt x="6161" y="155"/>
                    <a:pt x="5358" y="49"/>
                    <a:pt x="4553" y="3"/>
                  </a:cubicBezTo>
                  <a:cubicBezTo>
                    <a:pt x="4513" y="1"/>
                    <a:pt x="4473" y="0"/>
                    <a:pt x="4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2"/>
            <p:cNvSpPr/>
            <p:nvPr/>
          </p:nvSpPr>
          <p:spPr>
            <a:xfrm>
              <a:off x="4056675" y="3433000"/>
              <a:ext cx="405900" cy="86050"/>
            </a:xfrm>
            <a:custGeom>
              <a:avLst/>
              <a:gdLst/>
              <a:ahLst/>
              <a:cxnLst/>
              <a:rect l="l" t="t" r="r" b="b"/>
              <a:pathLst>
                <a:path w="16236" h="3442" extrusionOk="0">
                  <a:moveTo>
                    <a:pt x="894" y="1"/>
                  </a:moveTo>
                  <a:cubicBezTo>
                    <a:pt x="611" y="1"/>
                    <a:pt x="316" y="12"/>
                    <a:pt x="1" y="32"/>
                  </a:cubicBezTo>
                  <a:cubicBezTo>
                    <a:pt x="571" y="731"/>
                    <a:pt x="777" y="1476"/>
                    <a:pt x="1147" y="2141"/>
                  </a:cubicBezTo>
                  <a:cubicBezTo>
                    <a:pt x="1282" y="2381"/>
                    <a:pt x="1433" y="2482"/>
                    <a:pt x="1720" y="2510"/>
                  </a:cubicBezTo>
                  <a:cubicBezTo>
                    <a:pt x="3431" y="2694"/>
                    <a:pt x="5150" y="2657"/>
                    <a:pt x="6863" y="2731"/>
                  </a:cubicBezTo>
                  <a:cubicBezTo>
                    <a:pt x="7628" y="2768"/>
                    <a:pt x="8391" y="2811"/>
                    <a:pt x="9147" y="2934"/>
                  </a:cubicBezTo>
                  <a:cubicBezTo>
                    <a:pt x="11278" y="3273"/>
                    <a:pt x="13431" y="3442"/>
                    <a:pt x="15587" y="3442"/>
                  </a:cubicBezTo>
                  <a:cubicBezTo>
                    <a:pt x="15622" y="3442"/>
                    <a:pt x="15658" y="3442"/>
                    <a:pt x="15694" y="3442"/>
                  </a:cubicBezTo>
                  <a:cubicBezTo>
                    <a:pt x="15838" y="3442"/>
                    <a:pt x="15984" y="3427"/>
                    <a:pt x="16236" y="3416"/>
                  </a:cubicBezTo>
                  <a:cubicBezTo>
                    <a:pt x="16064" y="3321"/>
                    <a:pt x="16012" y="3278"/>
                    <a:pt x="15958" y="3264"/>
                  </a:cubicBezTo>
                  <a:cubicBezTo>
                    <a:pt x="14001" y="2826"/>
                    <a:pt x="12052" y="2347"/>
                    <a:pt x="10084" y="1966"/>
                  </a:cubicBezTo>
                  <a:cubicBezTo>
                    <a:pt x="8419" y="1645"/>
                    <a:pt x="6746" y="1402"/>
                    <a:pt x="5133" y="849"/>
                  </a:cubicBezTo>
                  <a:cubicBezTo>
                    <a:pt x="4250" y="551"/>
                    <a:pt x="3339" y="356"/>
                    <a:pt x="2433" y="155"/>
                  </a:cubicBezTo>
                  <a:cubicBezTo>
                    <a:pt x="1937" y="44"/>
                    <a:pt x="1440" y="1"/>
                    <a:pt x="8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2"/>
            <p:cNvSpPr/>
            <p:nvPr/>
          </p:nvSpPr>
          <p:spPr>
            <a:xfrm>
              <a:off x="4120425" y="3598175"/>
              <a:ext cx="271825" cy="93100"/>
            </a:xfrm>
            <a:custGeom>
              <a:avLst/>
              <a:gdLst/>
              <a:ahLst/>
              <a:cxnLst/>
              <a:rect l="l" t="t" r="r" b="b"/>
              <a:pathLst>
                <a:path w="10873" h="3724" extrusionOk="0">
                  <a:moveTo>
                    <a:pt x="10872" y="1"/>
                  </a:moveTo>
                  <a:cubicBezTo>
                    <a:pt x="7265" y="883"/>
                    <a:pt x="3651" y="978"/>
                    <a:pt x="1" y="1090"/>
                  </a:cubicBezTo>
                  <a:cubicBezTo>
                    <a:pt x="147" y="1946"/>
                    <a:pt x="425" y="2712"/>
                    <a:pt x="511" y="3514"/>
                  </a:cubicBezTo>
                  <a:cubicBezTo>
                    <a:pt x="528" y="3671"/>
                    <a:pt x="640" y="3703"/>
                    <a:pt x="775" y="3717"/>
                  </a:cubicBezTo>
                  <a:cubicBezTo>
                    <a:pt x="821" y="3721"/>
                    <a:pt x="866" y="3723"/>
                    <a:pt x="911" y="3723"/>
                  </a:cubicBezTo>
                  <a:cubicBezTo>
                    <a:pt x="1176" y="3723"/>
                    <a:pt x="1424" y="3654"/>
                    <a:pt x="1674" y="3551"/>
                  </a:cubicBezTo>
                  <a:cubicBezTo>
                    <a:pt x="2806" y="3087"/>
                    <a:pt x="3872" y="2488"/>
                    <a:pt x="5053" y="2141"/>
                  </a:cubicBezTo>
                  <a:cubicBezTo>
                    <a:pt x="6881" y="1606"/>
                    <a:pt x="8686" y="1012"/>
                    <a:pt x="10465" y="330"/>
                  </a:cubicBezTo>
                  <a:cubicBezTo>
                    <a:pt x="10591" y="282"/>
                    <a:pt x="10752" y="282"/>
                    <a:pt x="10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2"/>
            <p:cNvSpPr/>
            <p:nvPr/>
          </p:nvSpPr>
          <p:spPr>
            <a:xfrm>
              <a:off x="4229650" y="3741300"/>
              <a:ext cx="56075" cy="37525"/>
            </a:xfrm>
            <a:custGeom>
              <a:avLst/>
              <a:gdLst/>
              <a:ahLst/>
              <a:cxnLst/>
              <a:rect l="l" t="t" r="r" b="b"/>
              <a:pathLst>
                <a:path w="2243" h="1501" extrusionOk="0">
                  <a:moveTo>
                    <a:pt x="1652" y="9"/>
                  </a:moveTo>
                  <a:cubicBezTo>
                    <a:pt x="1096" y="90"/>
                    <a:pt x="575" y="333"/>
                    <a:pt x="156" y="712"/>
                  </a:cubicBezTo>
                  <a:cubicBezTo>
                    <a:pt x="45" y="812"/>
                    <a:pt x="10" y="955"/>
                    <a:pt x="7" y="1104"/>
                  </a:cubicBezTo>
                  <a:cubicBezTo>
                    <a:pt x="0" y="1333"/>
                    <a:pt x="123" y="1501"/>
                    <a:pt x="302" y="1501"/>
                  </a:cubicBezTo>
                  <a:cubicBezTo>
                    <a:pt x="342" y="1501"/>
                    <a:pt x="386" y="1492"/>
                    <a:pt x="431" y="1474"/>
                  </a:cubicBezTo>
                  <a:cubicBezTo>
                    <a:pt x="941" y="1256"/>
                    <a:pt x="1440" y="1010"/>
                    <a:pt x="1921" y="734"/>
                  </a:cubicBezTo>
                  <a:cubicBezTo>
                    <a:pt x="2102" y="637"/>
                    <a:pt x="2242" y="402"/>
                    <a:pt x="2185" y="213"/>
                  </a:cubicBezTo>
                  <a:cubicBezTo>
                    <a:pt x="2119" y="1"/>
                    <a:pt x="1844" y="47"/>
                    <a:pt x="1652"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2"/>
            <p:cNvSpPr/>
            <p:nvPr/>
          </p:nvSpPr>
          <p:spPr>
            <a:xfrm>
              <a:off x="4228025" y="3949750"/>
              <a:ext cx="27475" cy="69300"/>
            </a:xfrm>
            <a:custGeom>
              <a:avLst/>
              <a:gdLst/>
              <a:ahLst/>
              <a:cxnLst/>
              <a:rect l="l" t="t" r="r" b="b"/>
              <a:pathLst>
                <a:path w="1099" h="2772" extrusionOk="0">
                  <a:moveTo>
                    <a:pt x="697" y="0"/>
                  </a:moveTo>
                  <a:cubicBezTo>
                    <a:pt x="690" y="0"/>
                    <a:pt x="682" y="1"/>
                    <a:pt x="674" y="1"/>
                  </a:cubicBezTo>
                  <a:cubicBezTo>
                    <a:pt x="476" y="13"/>
                    <a:pt x="428" y="193"/>
                    <a:pt x="382" y="351"/>
                  </a:cubicBezTo>
                  <a:cubicBezTo>
                    <a:pt x="367" y="411"/>
                    <a:pt x="356" y="471"/>
                    <a:pt x="350" y="534"/>
                  </a:cubicBezTo>
                  <a:cubicBezTo>
                    <a:pt x="256" y="1101"/>
                    <a:pt x="221" y="1680"/>
                    <a:pt x="55" y="2236"/>
                  </a:cubicBezTo>
                  <a:cubicBezTo>
                    <a:pt x="1" y="2417"/>
                    <a:pt x="9" y="2603"/>
                    <a:pt x="153" y="2772"/>
                  </a:cubicBezTo>
                  <a:cubicBezTo>
                    <a:pt x="485" y="2669"/>
                    <a:pt x="749" y="2483"/>
                    <a:pt x="863" y="2153"/>
                  </a:cubicBezTo>
                  <a:cubicBezTo>
                    <a:pt x="1070" y="1557"/>
                    <a:pt x="1098" y="944"/>
                    <a:pt x="981" y="328"/>
                  </a:cubicBezTo>
                  <a:cubicBezTo>
                    <a:pt x="948" y="165"/>
                    <a:pt x="883"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2"/>
            <p:cNvSpPr/>
            <p:nvPr/>
          </p:nvSpPr>
          <p:spPr>
            <a:xfrm>
              <a:off x="4190200" y="3803075"/>
              <a:ext cx="63725" cy="89500"/>
            </a:xfrm>
            <a:custGeom>
              <a:avLst/>
              <a:gdLst/>
              <a:ahLst/>
              <a:cxnLst/>
              <a:rect l="l" t="t" r="r" b="b"/>
              <a:pathLst>
                <a:path w="2549" h="3580" extrusionOk="0">
                  <a:moveTo>
                    <a:pt x="486" y="1"/>
                  </a:moveTo>
                  <a:cubicBezTo>
                    <a:pt x="421" y="1"/>
                    <a:pt x="353" y="21"/>
                    <a:pt x="282" y="71"/>
                  </a:cubicBezTo>
                  <a:cubicBezTo>
                    <a:pt x="1" y="272"/>
                    <a:pt x="204" y="527"/>
                    <a:pt x="316" y="731"/>
                  </a:cubicBezTo>
                  <a:cubicBezTo>
                    <a:pt x="766" y="1541"/>
                    <a:pt x="1316" y="2295"/>
                    <a:pt x="1677" y="3155"/>
                  </a:cubicBezTo>
                  <a:cubicBezTo>
                    <a:pt x="1723" y="3246"/>
                    <a:pt x="1780" y="3335"/>
                    <a:pt x="1852" y="3410"/>
                  </a:cubicBezTo>
                  <a:cubicBezTo>
                    <a:pt x="1934" y="3507"/>
                    <a:pt x="2034" y="3579"/>
                    <a:pt x="2153" y="3579"/>
                  </a:cubicBezTo>
                  <a:cubicBezTo>
                    <a:pt x="2196" y="3579"/>
                    <a:pt x="2240" y="3570"/>
                    <a:pt x="2287" y="3550"/>
                  </a:cubicBezTo>
                  <a:cubicBezTo>
                    <a:pt x="2482" y="3467"/>
                    <a:pt x="2548" y="3301"/>
                    <a:pt x="2548" y="3083"/>
                  </a:cubicBezTo>
                  <a:cubicBezTo>
                    <a:pt x="2534" y="3006"/>
                    <a:pt x="2514" y="2934"/>
                    <a:pt x="2488" y="2862"/>
                  </a:cubicBezTo>
                  <a:cubicBezTo>
                    <a:pt x="2101" y="1925"/>
                    <a:pt x="1574" y="1054"/>
                    <a:pt x="918" y="281"/>
                  </a:cubicBezTo>
                  <a:cubicBezTo>
                    <a:pt x="803" y="147"/>
                    <a:pt x="657" y="1"/>
                    <a:pt x="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2"/>
            <p:cNvSpPr/>
            <p:nvPr/>
          </p:nvSpPr>
          <p:spPr>
            <a:xfrm>
              <a:off x="4133400" y="3856425"/>
              <a:ext cx="49375" cy="64350"/>
            </a:xfrm>
            <a:custGeom>
              <a:avLst/>
              <a:gdLst/>
              <a:ahLst/>
              <a:cxnLst/>
              <a:rect l="l" t="t" r="r" b="b"/>
              <a:pathLst>
                <a:path w="1975" h="2574" extrusionOk="0">
                  <a:moveTo>
                    <a:pt x="1684" y="1"/>
                  </a:moveTo>
                  <a:cubicBezTo>
                    <a:pt x="1638" y="1"/>
                    <a:pt x="1588" y="13"/>
                    <a:pt x="1536" y="41"/>
                  </a:cubicBezTo>
                  <a:cubicBezTo>
                    <a:pt x="863" y="387"/>
                    <a:pt x="379" y="940"/>
                    <a:pt x="35" y="1608"/>
                  </a:cubicBezTo>
                  <a:cubicBezTo>
                    <a:pt x="1" y="1677"/>
                    <a:pt x="15" y="1771"/>
                    <a:pt x="6" y="1872"/>
                  </a:cubicBezTo>
                  <a:cubicBezTo>
                    <a:pt x="21" y="1978"/>
                    <a:pt x="18" y="2104"/>
                    <a:pt x="55" y="2218"/>
                  </a:cubicBezTo>
                  <a:cubicBezTo>
                    <a:pt x="112" y="2396"/>
                    <a:pt x="201" y="2574"/>
                    <a:pt x="428" y="2574"/>
                  </a:cubicBezTo>
                  <a:cubicBezTo>
                    <a:pt x="430" y="2574"/>
                    <a:pt x="432" y="2574"/>
                    <a:pt x="434" y="2574"/>
                  </a:cubicBezTo>
                  <a:cubicBezTo>
                    <a:pt x="617" y="2574"/>
                    <a:pt x="772" y="2449"/>
                    <a:pt x="794" y="2296"/>
                  </a:cubicBezTo>
                  <a:cubicBezTo>
                    <a:pt x="877" y="1754"/>
                    <a:pt x="1299" y="1465"/>
                    <a:pt x="1608" y="1087"/>
                  </a:cubicBezTo>
                  <a:cubicBezTo>
                    <a:pt x="1777" y="880"/>
                    <a:pt x="1946" y="668"/>
                    <a:pt x="1963" y="385"/>
                  </a:cubicBezTo>
                  <a:cubicBezTo>
                    <a:pt x="1975" y="165"/>
                    <a:pt x="1852" y="1"/>
                    <a:pt x="1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2"/>
            <p:cNvSpPr/>
            <p:nvPr/>
          </p:nvSpPr>
          <p:spPr>
            <a:xfrm>
              <a:off x="4104250" y="4067175"/>
              <a:ext cx="73800" cy="30625"/>
            </a:xfrm>
            <a:custGeom>
              <a:avLst/>
              <a:gdLst/>
              <a:ahLst/>
              <a:cxnLst/>
              <a:rect l="l" t="t" r="r" b="b"/>
              <a:pathLst>
                <a:path w="2952" h="1225" extrusionOk="0">
                  <a:moveTo>
                    <a:pt x="2407" y="0"/>
                  </a:moveTo>
                  <a:cubicBezTo>
                    <a:pt x="1917" y="58"/>
                    <a:pt x="1402" y="104"/>
                    <a:pt x="909" y="253"/>
                  </a:cubicBezTo>
                  <a:cubicBezTo>
                    <a:pt x="674" y="324"/>
                    <a:pt x="442" y="410"/>
                    <a:pt x="215" y="508"/>
                  </a:cubicBezTo>
                  <a:cubicBezTo>
                    <a:pt x="75" y="568"/>
                    <a:pt x="0" y="700"/>
                    <a:pt x="15" y="857"/>
                  </a:cubicBezTo>
                  <a:cubicBezTo>
                    <a:pt x="29" y="1018"/>
                    <a:pt x="129" y="1118"/>
                    <a:pt x="281" y="1161"/>
                  </a:cubicBezTo>
                  <a:cubicBezTo>
                    <a:pt x="379" y="1190"/>
                    <a:pt x="486" y="1224"/>
                    <a:pt x="590" y="1224"/>
                  </a:cubicBezTo>
                  <a:cubicBezTo>
                    <a:pt x="608" y="1224"/>
                    <a:pt x="625" y="1223"/>
                    <a:pt x="642" y="1221"/>
                  </a:cubicBezTo>
                  <a:cubicBezTo>
                    <a:pt x="1336" y="1147"/>
                    <a:pt x="2012" y="935"/>
                    <a:pt x="2622" y="594"/>
                  </a:cubicBezTo>
                  <a:cubicBezTo>
                    <a:pt x="2786" y="505"/>
                    <a:pt x="2952" y="344"/>
                    <a:pt x="2900" y="149"/>
                  </a:cubicBezTo>
                  <a:cubicBezTo>
                    <a:pt x="2868" y="27"/>
                    <a:pt x="2789" y="4"/>
                    <a:pt x="2695" y="4"/>
                  </a:cubicBezTo>
                  <a:cubicBezTo>
                    <a:pt x="2637" y="4"/>
                    <a:pt x="2573" y="13"/>
                    <a:pt x="2512" y="13"/>
                  </a:cubicBezTo>
                  <a:cubicBezTo>
                    <a:pt x="2476" y="13"/>
                    <a:pt x="2440" y="10"/>
                    <a:pt x="24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2"/>
            <p:cNvSpPr/>
            <p:nvPr/>
          </p:nvSpPr>
          <p:spPr>
            <a:xfrm>
              <a:off x="4048150" y="3756850"/>
              <a:ext cx="123025" cy="41125"/>
            </a:xfrm>
            <a:custGeom>
              <a:avLst/>
              <a:gdLst/>
              <a:ahLst/>
              <a:cxnLst/>
              <a:rect l="l" t="t" r="r" b="b"/>
              <a:pathLst>
                <a:path w="4921" h="1645" extrusionOk="0">
                  <a:moveTo>
                    <a:pt x="3663" y="1"/>
                  </a:moveTo>
                  <a:cubicBezTo>
                    <a:pt x="3233" y="49"/>
                    <a:pt x="2700" y="110"/>
                    <a:pt x="2164" y="153"/>
                  </a:cubicBezTo>
                  <a:cubicBezTo>
                    <a:pt x="1462" y="207"/>
                    <a:pt x="869" y="557"/>
                    <a:pt x="319" y="975"/>
                  </a:cubicBezTo>
                  <a:cubicBezTo>
                    <a:pt x="150" y="1107"/>
                    <a:pt x="1" y="1293"/>
                    <a:pt x="93" y="1508"/>
                  </a:cubicBezTo>
                  <a:cubicBezTo>
                    <a:pt x="138" y="1612"/>
                    <a:pt x="208" y="1645"/>
                    <a:pt x="285" y="1645"/>
                  </a:cubicBezTo>
                  <a:cubicBezTo>
                    <a:pt x="383" y="1645"/>
                    <a:pt x="493" y="1592"/>
                    <a:pt x="580" y="1568"/>
                  </a:cubicBezTo>
                  <a:cubicBezTo>
                    <a:pt x="1497" y="1313"/>
                    <a:pt x="2408" y="1058"/>
                    <a:pt x="3370" y="1029"/>
                  </a:cubicBezTo>
                  <a:cubicBezTo>
                    <a:pt x="3574" y="1026"/>
                    <a:pt x="3780" y="986"/>
                    <a:pt x="3984" y="958"/>
                  </a:cubicBezTo>
                  <a:cubicBezTo>
                    <a:pt x="4210" y="929"/>
                    <a:pt x="4434" y="883"/>
                    <a:pt x="4634" y="769"/>
                  </a:cubicBezTo>
                  <a:cubicBezTo>
                    <a:pt x="4752" y="697"/>
                    <a:pt x="4921" y="648"/>
                    <a:pt x="4906" y="468"/>
                  </a:cubicBezTo>
                  <a:cubicBezTo>
                    <a:pt x="4901" y="330"/>
                    <a:pt x="4763" y="279"/>
                    <a:pt x="4660" y="213"/>
                  </a:cubicBezTo>
                  <a:cubicBezTo>
                    <a:pt x="4385" y="55"/>
                    <a:pt x="4078" y="4"/>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2"/>
            <p:cNvSpPr/>
            <p:nvPr/>
          </p:nvSpPr>
          <p:spPr>
            <a:xfrm>
              <a:off x="4087125" y="3970325"/>
              <a:ext cx="19800" cy="59525"/>
            </a:xfrm>
            <a:custGeom>
              <a:avLst/>
              <a:gdLst/>
              <a:ahLst/>
              <a:cxnLst/>
              <a:rect l="l" t="t" r="r" b="b"/>
              <a:pathLst>
                <a:path w="792" h="2381" extrusionOk="0">
                  <a:moveTo>
                    <a:pt x="588" y="0"/>
                  </a:moveTo>
                  <a:cubicBezTo>
                    <a:pt x="207" y="32"/>
                    <a:pt x="29" y="238"/>
                    <a:pt x="15" y="565"/>
                  </a:cubicBezTo>
                  <a:cubicBezTo>
                    <a:pt x="1" y="975"/>
                    <a:pt x="6" y="1390"/>
                    <a:pt x="18" y="1800"/>
                  </a:cubicBezTo>
                  <a:cubicBezTo>
                    <a:pt x="23" y="2041"/>
                    <a:pt x="135" y="2241"/>
                    <a:pt x="364" y="2341"/>
                  </a:cubicBezTo>
                  <a:cubicBezTo>
                    <a:pt x="415" y="2364"/>
                    <a:pt x="468" y="2380"/>
                    <a:pt x="516" y="2380"/>
                  </a:cubicBezTo>
                  <a:cubicBezTo>
                    <a:pt x="596" y="2380"/>
                    <a:pt x="660" y="2334"/>
                    <a:pt x="665" y="2190"/>
                  </a:cubicBezTo>
                  <a:cubicBezTo>
                    <a:pt x="694" y="1473"/>
                    <a:pt x="791" y="751"/>
                    <a:pt x="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2"/>
            <p:cNvSpPr/>
            <p:nvPr/>
          </p:nvSpPr>
          <p:spPr>
            <a:xfrm>
              <a:off x="3968150" y="3854200"/>
              <a:ext cx="43150" cy="72200"/>
            </a:xfrm>
            <a:custGeom>
              <a:avLst/>
              <a:gdLst/>
              <a:ahLst/>
              <a:cxnLst/>
              <a:rect l="l" t="t" r="r" b="b"/>
              <a:pathLst>
                <a:path w="1726" h="2888" extrusionOk="0">
                  <a:moveTo>
                    <a:pt x="1588" y="1"/>
                  </a:moveTo>
                  <a:cubicBezTo>
                    <a:pt x="633" y="611"/>
                    <a:pt x="129" y="1433"/>
                    <a:pt x="6" y="2496"/>
                  </a:cubicBezTo>
                  <a:cubicBezTo>
                    <a:pt x="0" y="2580"/>
                    <a:pt x="12" y="2660"/>
                    <a:pt x="40" y="2737"/>
                  </a:cubicBezTo>
                  <a:cubicBezTo>
                    <a:pt x="69" y="2827"/>
                    <a:pt x="114" y="2888"/>
                    <a:pt x="175" y="2888"/>
                  </a:cubicBezTo>
                  <a:cubicBezTo>
                    <a:pt x="211" y="2888"/>
                    <a:pt x="253" y="2866"/>
                    <a:pt x="301" y="2817"/>
                  </a:cubicBezTo>
                  <a:cubicBezTo>
                    <a:pt x="883" y="2219"/>
                    <a:pt x="1244" y="1479"/>
                    <a:pt x="1619" y="754"/>
                  </a:cubicBezTo>
                  <a:cubicBezTo>
                    <a:pt x="1725" y="551"/>
                    <a:pt x="1714" y="310"/>
                    <a:pt x="1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2"/>
            <p:cNvSpPr/>
            <p:nvPr/>
          </p:nvSpPr>
          <p:spPr>
            <a:xfrm>
              <a:off x="3885050" y="4050925"/>
              <a:ext cx="48025" cy="68400"/>
            </a:xfrm>
            <a:custGeom>
              <a:avLst/>
              <a:gdLst/>
              <a:ahLst/>
              <a:cxnLst/>
              <a:rect l="l" t="t" r="r" b="b"/>
              <a:pathLst>
                <a:path w="1921" h="2736" extrusionOk="0">
                  <a:moveTo>
                    <a:pt x="1680" y="0"/>
                  </a:moveTo>
                  <a:lnTo>
                    <a:pt x="1680" y="0"/>
                  </a:lnTo>
                  <a:cubicBezTo>
                    <a:pt x="935" y="544"/>
                    <a:pt x="445" y="1238"/>
                    <a:pt x="101" y="2043"/>
                  </a:cubicBezTo>
                  <a:cubicBezTo>
                    <a:pt x="0" y="2269"/>
                    <a:pt x="66" y="2490"/>
                    <a:pt x="273" y="2648"/>
                  </a:cubicBezTo>
                  <a:cubicBezTo>
                    <a:pt x="345" y="2704"/>
                    <a:pt x="425" y="2736"/>
                    <a:pt x="496" y="2736"/>
                  </a:cubicBezTo>
                  <a:cubicBezTo>
                    <a:pt x="581" y="2736"/>
                    <a:pt x="654" y="2691"/>
                    <a:pt x="688" y="2590"/>
                  </a:cubicBezTo>
                  <a:cubicBezTo>
                    <a:pt x="883" y="1983"/>
                    <a:pt x="1353" y="1553"/>
                    <a:pt x="1657" y="1020"/>
                  </a:cubicBezTo>
                  <a:cubicBezTo>
                    <a:pt x="1828" y="725"/>
                    <a:pt x="1920" y="415"/>
                    <a:pt x="1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2"/>
            <p:cNvSpPr/>
            <p:nvPr/>
          </p:nvSpPr>
          <p:spPr>
            <a:xfrm>
              <a:off x="3807050" y="4181350"/>
              <a:ext cx="46925" cy="49975"/>
            </a:xfrm>
            <a:custGeom>
              <a:avLst/>
              <a:gdLst/>
              <a:ahLst/>
              <a:cxnLst/>
              <a:rect l="l" t="t" r="r" b="b"/>
              <a:pathLst>
                <a:path w="1877" h="1999" extrusionOk="0">
                  <a:moveTo>
                    <a:pt x="1453" y="1"/>
                  </a:moveTo>
                  <a:cubicBezTo>
                    <a:pt x="1235" y="1"/>
                    <a:pt x="1049" y="84"/>
                    <a:pt x="920" y="256"/>
                  </a:cubicBezTo>
                  <a:cubicBezTo>
                    <a:pt x="653" y="623"/>
                    <a:pt x="398" y="992"/>
                    <a:pt x="149" y="1368"/>
                  </a:cubicBezTo>
                  <a:cubicBezTo>
                    <a:pt x="26" y="1554"/>
                    <a:pt x="0" y="1760"/>
                    <a:pt x="203" y="1912"/>
                  </a:cubicBezTo>
                  <a:cubicBezTo>
                    <a:pt x="285" y="1972"/>
                    <a:pt x="366" y="1999"/>
                    <a:pt x="442" y="1999"/>
                  </a:cubicBezTo>
                  <a:cubicBezTo>
                    <a:pt x="559" y="1999"/>
                    <a:pt x="668" y="1937"/>
                    <a:pt x="759" y="1840"/>
                  </a:cubicBezTo>
                  <a:cubicBezTo>
                    <a:pt x="1146" y="1413"/>
                    <a:pt x="1487" y="949"/>
                    <a:pt x="1739" y="434"/>
                  </a:cubicBezTo>
                  <a:cubicBezTo>
                    <a:pt x="1877" y="156"/>
                    <a:pt x="1754" y="1"/>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62"/>
          <p:cNvGrpSpPr/>
          <p:nvPr/>
        </p:nvGrpSpPr>
        <p:grpSpPr>
          <a:xfrm rot="649731">
            <a:off x="7941250" y="3733309"/>
            <a:ext cx="613743" cy="841673"/>
            <a:chOff x="2233250" y="1888675"/>
            <a:chExt cx="481250" cy="659975"/>
          </a:xfrm>
        </p:grpSpPr>
        <p:sp>
          <p:nvSpPr>
            <p:cNvPr id="616" name="Google Shape;616;p62"/>
            <p:cNvSpPr/>
            <p:nvPr/>
          </p:nvSpPr>
          <p:spPr>
            <a:xfrm>
              <a:off x="2260025" y="1911050"/>
              <a:ext cx="413925" cy="481125"/>
            </a:xfrm>
            <a:custGeom>
              <a:avLst/>
              <a:gdLst/>
              <a:ahLst/>
              <a:cxnLst/>
              <a:rect l="l" t="t" r="r" b="b"/>
              <a:pathLst>
                <a:path w="16557" h="19245" extrusionOk="0">
                  <a:moveTo>
                    <a:pt x="7225" y="1"/>
                  </a:moveTo>
                  <a:cubicBezTo>
                    <a:pt x="4767" y="1"/>
                    <a:pt x="2207" y="979"/>
                    <a:pt x="1138" y="3144"/>
                  </a:cubicBezTo>
                  <a:cubicBezTo>
                    <a:pt x="1" y="5459"/>
                    <a:pt x="287" y="9700"/>
                    <a:pt x="2528" y="11348"/>
                  </a:cubicBezTo>
                  <a:cubicBezTo>
                    <a:pt x="3201" y="10408"/>
                    <a:pt x="3969" y="9442"/>
                    <a:pt x="4774" y="8631"/>
                  </a:cubicBezTo>
                  <a:cubicBezTo>
                    <a:pt x="4795" y="8611"/>
                    <a:pt x="4815" y="8605"/>
                    <a:pt x="4829" y="8591"/>
                  </a:cubicBezTo>
                  <a:cubicBezTo>
                    <a:pt x="3479" y="7806"/>
                    <a:pt x="3888" y="3859"/>
                    <a:pt x="6240" y="3859"/>
                  </a:cubicBezTo>
                  <a:cubicBezTo>
                    <a:pt x="6480" y="3859"/>
                    <a:pt x="6740" y="3900"/>
                    <a:pt x="7021" y="3989"/>
                  </a:cubicBezTo>
                  <a:cubicBezTo>
                    <a:pt x="10643" y="5141"/>
                    <a:pt x="10118" y="10224"/>
                    <a:pt x="7127" y="11714"/>
                  </a:cubicBezTo>
                  <a:cubicBezTo>
                    <a:pt x="7068" y="11744"/>
                    <a:pt x="7005" y="11759"/>
                    <a:pt x="6941" y="11759"/>
                  </a:cubicBezTo>
                  <a:cubicBezTo>
                    <a:pt x="6930" y="11759"/>
                    <a:pt x="6920" y="11758"/>
                    <a:pt x="6909" y="11757"/>
                  </a:cubicBezTo>
                  <a:lnTo>
                    <a:pt x="6909" y="11757"/>
                  </a:lnTo>
                  <a:cubicBezTo>
                    <a:pt x="7012" y="14290"/>
                    <a:pt x="7201" y="16726"/>
                    <a:pt x="7542" y="19245"/>
                  </a:cubicBezTo>
                  <a:cubicBezTo>
                    <a:pt x="8010" y="19196"/>
                    <a:pt x="8533" y="19129"/>
                    <a:pt x="9030" y="19129"/>
                  </a:cubicBezTo>
                  <a:cubicBezTo>
                    <a:pt x="9238" y="19129"/>
                    <a:pt x="9441" y="19141"/>
                    <a:pt x="9634" y="19170"/>
                  </a:cubicBezTo>
                  <a:cubicBezTo>
                    <a:pt x="9663" y="17620"/>
                    <a:pt x="9600" y="16061"/>
                    <a:pt x="9743" y="14520"/>
                  </a:cubicBezTo>
                  <a:cubicBezTo>
                    <a:pt x="9479" y="14322"/>
                    <a:pt x="9465" y="13823"/>
                    <a:pt x="9875" y="13717"/>
                  </a:cubicBezTo>
                  <a:cubicBezTo>
                    <a:pt x="16557" y="11921"/>
                    <a:pt x="16333" y="2872"/>
                    <a:pt x="10193" y="519"/>
                  </a:cubicBezTo>
                  <a:cubicBezTo>
                    <a:pt x="9305" y="179"/>
                    <a:pt x="8274" y="1"/>
                    <a:pt x="72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2"/>
            <p:cNvSpPr/>
            <p:nvPr/>
          </p:nvSpPr>
          <p:spPr>
            <a:xfrm>
              <a:off x="2423500" y="2439225"/>
              <a:ext cx="104600" cy="109425"/>
            </a:xfrm>
            <a:custGeom>
              <a:avLst/>
              <a:gdLst/>
              <a:ahLst/>
              <a:cxnLst/>
              <a:rect l="l" t="t" r="r" b="b"/>
              <a:pathLst>
                <a:path w="4184" h="4377" extrusionOk="0">
                  <a:moveTo>
                    <a:pt x="3313" y="868"/>
                  </a:moveTo>
                  <a:lnTo>
                    <a:pt x="3313" y="3427"/>
                  </a:lnTo>
                  <a:cubicBezTo>
                    <a:pt x="2980" y="3436"/>
                    <a:pt x="2654" y="3444"/>
                    <a:pt x="2327" y="3461"/>
                  </a:cubicBezTo>
                  <a:cubicBezTo>
                    <a:pt x="2158" y="3465"/>
                    <a:pt x="1762" y="3534"/>
                    <a:pt x="1433" y="3534"/>
                  </a:cubicBezTo>
                  <a:cubicBezTo>
                    <a:pt x="1221" y="3534"/>
                    <a:pt x="1037" y="3506"/>
                    <a:pt x="958" y="3413"/>
                  </a:cubicBezTo>
                  <a:cubicBezTo>
                    <a:pt x="829" y="3258"/>
                    <a:pt x="963" y="2427"/>
                    <a:pt x="966" y="2224"/>
                  </a:cubicBezTo>
                  <a:cubicBezTo>
                    <a:pt x="972" y="1800"/>
                    <a:pt x="978" y="1378"/>
                    <a:pt x="980" y="954"/>
                  </a:cubicBezTo>
                  <a:cubicBezTo>
                    <a:pt x="1760" y="949"/>
                    <a:pt x="2539" y="908"/>
                    <a:pt x="3313" y="868"/>
                  </a:cubicBezTo>
                  <a:close/>
                  <a:moveTo>
                    <a:pt x="3780" y="0"/>
                  </a:moveTo>
                  <a:cubicBezTo>
                    <a:pt x="3767" y="0"/>
                    <a:pt x="3753" y="1"/>
                    <a:pt x="3740" y="3"/>
                  </a:cubicBezTo>
                  <a:cubicBezTo>
                    <a:pt x="2789" y="126"/>
                    <a:pt x="1829" y="241"/>
                    <a:pt x="883" y="410"/>
                  </a:cubicBezTo>
                  <a:cubicBezTo>
                    <a:pt x="800" y="319"/>
                    <a:pt x="678" y="273"/>
                    <a:pt x="556" y="273"/>
                  </a:cubicBezTo>
                  <a:cubicBezTo>
                    <a:pt x="367" y="273"/>
                    <a:pt x="178" y="383"/>
                    <a:pt x="132" y="602"/>
                  </a:cubicBezTo>
                  <a:cubicBezTo>
                    <a:pt x="84" y="662"/>
                    <a:pt x="75" y="745"/>
                    <a:pt x="107" y="814"/>
                  </a:cubicBezTo>
                  <a:cubicBezTo>
                    <a:pt x="101" y="1453"/>
                    <a:pt x="92" y="2098"/>
                    <a:pt x="84" y="2734"/>
                  </a:cubicBezTo>
                  <a:cubicBezTo>
                    <a:pt x="75" y="3186"/>
                    <a:pt x="1" y="3734"/>
                    <a:pt x="333" y="4092"/>
                  </a:cubicBezTo>
                  <a:cubicBezTo>
                    <a:pt x="555" y="4332"/>
                    <a:pt x="855" y="4377"/>
                    <a:pt x="1160" y="4377"/>
                  </a:cubicBezTo>
                  <a:cubicBezTo>
                    <a:pt x="1291" y="4377"/>
                    <a:pt x="1423" y="4368"/>
                    <a:pt x="1551" y="4364"/>
                  </a:cubicBezTo>
                  <a:lnTo>
                    <a:pt x="3748" y="4290"/>
                  </a:lnTo>
                  <a:cubicBezTo>
                    <a:pt x="3981" y="4278"/>
                    <a:pt x="4184" y="4095"/>
                    <a:pt x="4184" y="3854"/>
                  </a:cubicBezTo>
                  <a:lnTo>
                    <a:pt x="4158" y="424"/>
                  </a:lnTo>
                  <a:cubicBezTo>
                    <a:pt x="4158" y="227"/>
                    <a:pt x="3988" y="0"/>
                    <a:pt x="3780"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2"/>
            <p:cNvSpPr/>
            <p:nvPr/>
          </p:nvSpPr>
          <p:spPr>
            <a:xfrm>
              <a:off x="2233250" y="1888675"/>
              <a:ext cx="481250" cy="527925"/>
            </a:xfrm>
            <a:custGeom>
              <a:avLst/>
              <a:gdLst/>
              <a:ahLst/>
              <a:cxnLst/>
              <a:rect l="l" t="t" r="r" b="b"/>
              <a:pathLst>
                <a:path w="19250" h="21117" extrusionOk="0">
                  <a:moveTo>
                    <a:pt x="8296" y="896"/>
                  </a:moveTo>
                  <a:cubicBezTo>
                    <a:pt x="9345" y="896"/>
                    <a:pt x="10376" y="1074"/>
                    <a:pt x="11264" y="1414"/>
                  </a:cubicBezTo>
                  <a:cubicBezTo>
                    <a:pt x="17404" y="3767"/>
                    <a:pt x="17628" y="12816"/>
                    <a:pt x="10946" y="14612"/>
                  </a:cubicBezTo>
                  <a:cubicBezTo>
                    <a:pt x="10536" y="14721"/>
                    <a:pt x="10550" y="15217"/>
                    <a:pt x="10811" y="15412"/>
                  </a:cubicBezTo>
                  <a:cubicBezTo>
                    <a:pt x="10668" y="16956"/>
                    <a:pt x="10734" y="18515"/>
                    <a:pt x="10705" y="20062"/>
                  </a:cubicBezTo>
                  <a:cubicBezTo>
                    <a:pt x="10512" y="20034"/>
                    <a:pt x="10309" y="20022"/>
                    <a:pt x="10102" y="20022"/>
                  </a:cubicBezTo>
                  <a:cubicBezTo>
                    <a:pt x="9603" y="20022"/>
                    <a:pt x="9080" y="20088"/>
                    <a:pt x="8611" y="20137"/>
                  </a:cubicBezTo>
                  <a:cubicBezTo>
                    <a:pt x="8270" y="17618"/>
                    <a:pt x="8083" y="15185"/>
                    <a:pt x="7977" y="12652"/>
                  </a:cubicBezTo>
                  <a:lnTo>
                    <a:pt x="7977" y="12652"/>
                  </a:lnTo>
                  <a:cubicBezTo>
                    <a:pt x="7987" y="12653"/>
                    <a:pt x="7997" y="12653"/>
                    <a:pt x="8007" y="12653"/>
                  </a:cubicBezTo>
                  <a:cubicBezTo>
                    <a:pt x="8073" y="12653"/>
                    <a:pt x="8138" y="12637"/>
                    <a:pt x="8195" y="12607"/>
                  </a:cubicBezTo>
                  <a:cubicBezTo>
                    <a:pt x="11189" y="11117"/>
                    <a:pt x="11714" y="6036"/>
                    <a:pt x="8092" y="4882"/>
                  </a:cubicBezTo>
                  <a:cubicBezTo>
                    <a:pt x="7811" y="4792"/>
                    <a:pt x="7551" y="4751"/>
                    <a:pt x="7311" y="4751"/>
                  </a:cubicBezTo>
                  <a:cubicBezTo>
                    <a:pt x="4958" y="4751"/>
                    <a:pt x="4548" y="8698"/>
                    <a:pt x="5900" y="9483"/>
                  </a:cubicBezTo>
                  <a:cubicBezTo>
                    <a:pt x="5886" y="9500"/>
                    <a:pt x="5866" y="9503"/>
                    <a:pt x="5845" y="9523"/>
                  </a:cubicBezTo>
                  <a:cubicBezTo>
                    <a:pt x="5040" y="10334"/>
                    <a:pt x="4272" y="11300"/>
                    <a:pt x="3599" y="12240"/>
                  </a:cubicBezTo>
                  <a:cubicBezTo>
                    <a:pt x="1358" y="10592"/>
                    <a:pt x="1072" y="6354"/>
                    <a:pt x="2209" y="4039"/>
                  </a:cubicBezTo>
                  <a:cubicBezTo>
                    <a:pt x="3278" y="1874"/>
                    <a:pt x="5838" y="896"/>
                    <a:pt x="8296" y="896"/>
                  </a:cubicBezTo>
                  <a:close/>
                  <a:moveTo>
                    <a:pt x="8396" y="0"/>
                  </a:moveTo>
                  <a:cubicBezTo>
                    <a:pt x="5484" y="0"/>
                    <a:pt x="2235" y="1219"/>
                    <a:pt x="1118" y="3913"/>
                  </a:cubicBezTo>
                  <a:cubicBezTo>
                    <a:pt x="0" y="6615"/>
                    <a:pt x="559" y="11297"/>
                    <a:pt x="3292" y="12830"/>
                  </a:cubicBezTo>
                  <a:cubicBezTo>
                    <a:pt x="3342" y="12863"/>
                    <a:pt x="3398" y="12879"/>
                    <a:pt x="3454" y="12879"/>
                  </a:cubicBezTo>
                  <a:cubicBezTo>
                    <a:pt x="3536" y="12879"/>
                    <a:pt x="3616" y="12846"/>
                    <a:pt x="3674" y="12781"/>
                  </a:cubicBezTo>
                  <a:cubicBezTo>
                    <a:pt x="3680" y="12782"/>
                    <a:pt x="3686" y="12782"/>
                    <a:pt x="3693" y="12782"/>
                  </a:cubicBezTo>
                  <a:cubicBezTo>
                    <a:pt x="3749" y="12782"/>
                    <a:pt x="3804" y="12760"/>
                    <a:pt x="3845" y="12721"/>
                  </a:cubicBezTo>
                  <a:cubicBezTo>
                    <a:pt x="4737" y="11925"/>
                    <a:pt x="5656" y="11019"/>
                    <a:pt x="6404" y="10085"/>
                  </a:cubicBezTo>
                  <a:cubicBezTo>
                    <a:pt x="6519" y="9950"/>
                    <a:pt x="6533" y="9758"/>
                    <a:pt x="6444" y="9609"/>
                  </a:cubicBezTo>
                  <a:cubicBezTo>
                    <a:pt x="6573" y="9578"/>
                    <a:pt x="6651" y="9406"/>
                    <a:pt x="6536" y="9311"/>
                  </a:cubicBezTo>
                  <a:cubicBezTo>
                    <a:pt x="5934" y="8798"/>
                    <a:pt x="5969" y="7773"/>
                    <a:pt x="6052" y="7051"/>
                  </a:cubicBezTo>
                  <a:cubicBezTo>
                    <a:pt x="6055" y="6758"/>
                    <a:pt x="6126" y="6469"/>
                    <a:pt x="6255" y="6205"/>
                  </a:cubicBezTo>
                  <a:cubicBezTo>
                    <a:pt x="6725" y="6022"/>
                    <a:pt x="7201" y="5839"/>
                    <a:pt x="7671" y="5655"/>
                  </a:cubicBezTo>
                  <a:cubicBezTo>
                    <a:pt x="8258" y="5675"/>
                    <a:pt x="8966" y="6432"/>
                    <a:pt x="9252" y="6873"/>
                  </a:cubicBezTo>
                  <a:cubicBezTo>
                    <a:pt x="10447" y="8715"/>
                    <a:pt x="9585" y="10887"/>
                    <a:pt x="7739" y="11830"/>
                  </a:cubicBezTo>
                  <a:cubicBezTo>
                    <a:pt x="7631" y="11882"/>
                    <a:pt x="7550" y="11982"/>
                    <a:pt x="7522" y="12099"/>
                  </a:cubicBezTo>
                  <a:cubicBezTo>
                    <a:pt x="7473" y="12134"/>
                    <a:pt x="7439" y="12185"/>
                    <a:pt x="7427" y="12245"/>
                  </a:cubicBezTo>
                  <a:cubicBezTo>
                    <a:pt x="6943" y="14939"/>
                    <a:pt x="7121" y="17988"/>
                    <a:pt x="7888" y="20612"/>
                  </a:cubicBezTo>
                  <a:cubicBezTo>
                    <a:pt x="7948" y="20812"/>
                    <a:pt x="8088" y="20896"/>
                    <a:pt x="8232" y="20896"/>
                  </a:cubicBezTo>
                  <a:cubicBezTo>
                    <a:pt x="8317" y="20896"/>
                    <a:pt x="8404" y="20866"/>
                    <a:pt x="8476" y="20813"/>
                  </a:cubicBezTo>
                  <a:cubicBezTo>
                    <a:pt x="8977" y="20862"/>
                    <a:pt x="9548" y="20938"/>
                    <a:pt x="10091" y="20938"/>
                  </a:cubicBezTo>
                  <a:cubicBezTo>
                    <a:pt x="10306" y="20938"/>
                    <a:pt x="10517" y="20926"/>
                    <a:pt x="10717" y="20896"/>
                  </a:cubicBezTo>
                  <a:cubicBezTo>
                    <a:pt x="10774" y="21043"/>
                    <a:pt x="10922" y="21116"/>
                    <a:pt x="11073" y="21116"/>
                  </a:cubicBezTo>
                  <a:cubicBezTo>
                    <a:pt x="11274" y="21116"/>
                    <a:pt x="11481" y="20987"/>
                    <a:pt x="11496" y="20727"/>
                  </a:cubicBezTo>
                  <a:cubicBezTo>
                    <a:pt x="11596" y="18991"/>
                    <a:pt x="11654" y="17174"/>
                    <a:pt x="11244" y="15472"/>
                  </a:cubicBezTo>
                  <a:cubicBezTo>
                    <a:pt x="19250" y="13306"/>
                    <a:pt x="18235" y="2013"/>
                    <a:pt x="10493" y="228"/>
                  </a:cubicBezTo>
                  <a:cubicBezTo>
                    <a:pt x="9842" y="78"/>
                    <a:pt x="9130" y="0"/>
                    <a:pt x="8396"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2"/>
            <p:cNvSpPr/>
            <p:nvPr/>
          </p:nvSpPr>
          <p:spPr>
            <a:xfrm>
              <a:off x="2444200" y="2460925"/>
              <a:ext cx="62125" cy="66675"/>
            </a:xfrm>
            <a:custGeom>
              <a:avLst/>
              <a:gdLst/>
              <a:ahLst/>
              <a:cxnLst/>
              <a:rect l="l" t="t" r="r" b="b"/>
              <a:pathLst>
                <a:path w="2485" h="2667" extrusionOk="0">
                  <a:moveTo>
                    <a:pt x="2485" y="0"/>
                  </a:moveTo>
                  <a:cubicBezTo>
                    <a:pt x="1711" y="40"/>
                    <a:pt x="932" y="78"/>
                    <a:pt x="152" y="86"/>
                  </a:cubicBezTo>
                  <a:cubicBezTo>
                    <a:pt x="150" y="510"/>
                    <a:pt x="144" y="932"/>
                    <a:pt x="138" y="1356"/>
                  </a:cubicBezTo>
                  <a:cubicBezTo>
                    <a:pt x="135" y="1559"/>
                    <a:pt x="1" y="2390"/>
                    <a:pt x="130" y="2545"/>
                  </a:cubicBezTo>
                  <a:cubicBezTo>
                    <a:pt x="209" y="2638"/>
                    <a:pt x="393" y="2666"/>
                    <a:pt x="605" y="2666"/>
                  </a:cubicBezTo>
                  <a:cubicBezTo>
                    <a:pt x="934" y="2666"/>
                    <a:pt x="1330" y="2597"/>
                    <a:pt x="1499" y="2593"/>
                  </a:cubicBezTo>
                  <a:cubicBezTo>
                    <a:pt x="1826" y="2576"/>
                    <a:pt x="2152" y="2568"/>
                    <a:pt x="2485" y="2559"/>
                  </a:cubicBezTo>
                  <a:lnTo>
                    <a:pt x="24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62"/>
          <p:cNvSpPr/>
          <p:nvPr/>
        </p:nvSpPr>
        <p:spPr>
          <a:xfrm>
            <a:off x="5256960" y="733282"/>
            <a:ext cx="589776" cy="566992"/>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2"/>
          <p:cNvSpPr/>
          <p:nvPr/>
        </p:nvSpPr>
        <p:spPr>
          <a:xfrm rot="-1177723">
            <a:off x="4632546" y="389444"/>
            <a:ext cx="312170" cy="300110"/>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2"/>
          <p:cNvSpPr/>
          <p:nvPr/>
        </p:nvSpPr>
        <p:spPr>
          <a:xfrm>
            <a:off x="3283750" y="3820875"/>
            <a:ext cx="1551855" cy="117673"/>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a:extLst>
              <a:ext uri="{FF2B5EF4-FFF2-40B4-BE49-F238E27FC236}">
                <a16:creationId xmlns:a16="http://schemas.microsoft.com/office/drawing/2014/main" id="{6016869E-FB57-17F8-7584-772DE2A75966}"/>
              </a:ext>
            </a:extLst>
          </p:cNvPr>
          <p:cNvSpPr>
            <a:spLocks noGrp="1"/>
          </p:cNvSpPr>
          <p:nvPr>
            <p:ph type="subTitle" idx="1"/>
          </p:nvPr>
        </p:nvSpPr>
        <p:spPr/>
        <p:txBody>
          <a:bodyPr/>
          <a:lstStyle/>
          <a:p>
            <a:r>
              <a:rPr lang="en-US" dirty="0"/>
              <a:t>Lets see if you remember what we told you all</a:t>
            </a:r>
            <a:endParaRPr lang="hi-IN" dirty="0"/>
          </a:p>
        </p:txBody>
      </p:sp>
    </p:spTree>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99"/>
                                        </p:tgtEl>
                                        <p:attrNameLst>
                                          <p:attrName>style.visibility</p:attrName>
                                        </p:attrNameLst>
                                      </p:cBhvr>
                                      <p:to>
                                        <p:strVal val="visible"/>
                                      </p:to>
                                    </p:set>
                                    <p:anim calcmode="lin" valueType="num">
                                      <p:cBhvr additive="base">
                                        <p:cTn id="7" dur="1000"/>
                                        <p:tgtEl>
                                          <p:spTgt spid="599"/>
                                        </p:tgtEl>
                                        <p:attrNameLst>
                                          <p:attrName>ppt_x</p:attrName>
                                        </p:attrNameLst>
                                      </p:cBhvr>
                                      <p:tavLst>
                                        <p:tav tm="0">
                                          <p:val>
                                            <p:strVal val="#ppt_x+1"/>
                                          </p:val>
                                        </p:tav>
                                        <p:tav tm="100000">
                                          <p:val>
                                            <p:strVal val="#ppt_x"/>
                                          </p:val>
                                        </p:tav>
                                      </p:tavLst>
                                    </p:anim>
                                  </p:childTnLst>
                                </p:cTn>
                              </p:par>
                            </p:childTnLst>
                          </p:cTn>
                        </p:par>
                        <p:par>
                          <p:cTn id="8" fill="hold">
                            <p:stCondLst>
                              <p:cond delay="1000"/>
                            </p:stCondLst>
                            <p:childTnLst>
                              <p:par>
                                <p:cTn id="9" presetID="2" presetClass="entr" presetSubtype="1" fill="hold" nodeType="afterEffect">
                                  <p:stCondLst>
                                    <p:cond delay="0"/>
                                  </p:stCondLst>
                                  <p:childTnLst>
                                    <p:set>
                                      <p:cBhvr>
                                        <p:cTn id="10" dur="1" fill="hold">
                                          <p:stCondLst>
                                            <p:cond delay="0"/>
                                          </p:stCondLst>
                                        </p:cTn>
                                        <p:tgtEl>
                                          <p:spTgt spid="595"/>
                                        </p:tgtEl>
                                        <p:attrNameLst>
                                          <p:attrName>style.visibility</p:attrName>
                                        </p:attrNameLst>
                                      </p:cBhvr>
                                      <p:to>
                                        <p:strVal val="visible"/>
                                      </p:to>
                                    </p:set>
                                    <p:anim calcmode="lin" valueType="num">
                                      <p:cBhvr additive="base">
                                        <p:cTn id="11" dur="1000"/>
                                        <p:tgtEl>
                                          <p:spTgt spid="595"/>
                                        </p:tgtEl>
                                        <p:attrNameLst>
                                          <p:attrName>ppt_y</p:attrName>
                                        </p:attrNameLst>
                                      </p:cBhvr>
                                      <p:tavLst>
                                        <p:tav tm="0">
                                          <p:val>
                                            <p:strVal val="#ppt_y-1"/>
                                          </p:val>
                                        </p:tav>
                                        <p:tav tm="100000">
                                          <p:val>
                                            <p:strVal val="#ppt_y"/>
                                          </p:val>
                                        </p:tav>
                                      </p:tavLst>
                                    </p:anim>
                                  </p:childTnLst>
                                </p:cTn>
                              </p:par>
                              <p:par>
                                <p:cTn id="12" presetID="2" presetClass="entr" presetSubtype="1" fill="hold" nodeType="withEffect">
                                  <p:stCondLst>
                                    <p:cond delay="0"/>
                                  </p:stCondLst>
                                  <p:childTnLst>
                                    <p:set>
                                      <p:cBhvr>
                                        <p:cTn id="13" dur="1" fill="hold">
                                          <p:stCondLst>
                                            <p:cond delay="0"/>
                                          </p:stCondLst>
                                        </p:cTn>
                                        <p:tgtEl>
                                          <p:spTgt spid="598"/>
                                        </p:tgtEl>
                                        <p:attrNameLst>
                                          <p:attrName>style.visibility</p:attrName>
                                        </p:attrNameLst>
                                      </p:cBhvr>
                                      <p:to>
                                        <p:strVal val="visible"/>
                                      </p:to>
                                    </p:set>
                                    <p:anim calcmode="lin" valueType="num">
                                      <p:cBhvr additive="base">
                                        <p:cTn id="14" dur="1000"/>
                                        <p:tgtEl>
                                          <p:spTgt spid="59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Where does the </a:t>
            </a:r>
            <a:r>
              <a:rPr lang="en-US" dirty="0" err="1"/>
              <a:t>traveller</a:t>
            </a:r>
            <a:r>
              <a:rPr lang="en-US" dirty="0"/>
              <a:t> find </a:t>
            </a:r>
            <a:r>
              <a:rPr lang="en-US" dirty="0" err="1"/>
              <a:t>himself?What</a:t>
            </a:r>
            <a:r>
              <a:rPr lang="en-US" dirty="0"/>
              <a:t> problem does he face?</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600">
        <p14:prism isContent="1" isInverted="1"/>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r>
              <a:rPr lang="en-US" dirty="0"/>
              <a:t>The </a:t>
            </a:r>
            <a:r>
              <a:rPr lang="en-US" dirty="0" err="1"/>
              <a:t>traveller</a:t>
            </a:r>
            <a:r>
              <a:rPr lang="en-US" dirty="0"/>
              <a:t> finds himself at a point where two roads diverge. His problem is to decide on which road he should walk</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351643350"/>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What does ‘yellow wood' mean?</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474799"/>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pPr algn="ctr"/>
            <a:r>
              <a:rPr lang="en-US" dirty="0"/>
              <a:t>Any of a number of trees which have yellowish timber or yield a yellow dye.</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3614163215"/>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Which road did the poet choose and why? </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1210328"/>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p57"/>
          <p:cNvSpPr txBox="1">
            <a:spLocks noGrp="1"/>
          </p:cNvSpPr>
          <p:nvPr>
            <p:ph type="title"/>
          </p:nvPr>
        </p:nvSpPr>
        <p:spPr>
          <a:xfrm>
            <a:off x="921058" y="1709194"/>
            <a:ext cx="3489600" cy="55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Introduction</a:t>
            </a:r>
            <a:endParaRPr dirty="0"/>
          </a:p>
        </p:txBody>
      </p:sp>
      <p:sp>
        <p:nvSpPr>
          <p:cNvPr id="494" name="Google Shape;494;p57"/>
          <p:cNvSpPr txBox="1">
            <a:spLocks noGrp="1"/>
          </p:cNvSpPr>
          <p:nvPr>
            <p:ph type="subTitle" idx="1"/>
          </p:nvPr>
        </p:nvSpPr>
        <p:spPr>
          <a:xfrm>
            <a:off x="907299" y="2569025"/>
            <a:ext cx="4357425" cy="192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the poem – ‘The Road Not Taken’, the road symbolizes our life. The poet says that the path that we don’t choose in our life is the road not taken. He describes his feelings about that choice that he had left in the past. The path which we have chosen, decides our future, our destination. The important message that the poet wants to give is that the choice that we make has an impact on our future and if we make a wrong choice, we regret it but cannot go back on it. So, we must be wise while making choices.</a:t>
            </a:r>
            <a:endParaRPr dirty="0"/>
          </a:p>
        </p:txBody>
      </p:sp>
      <p:sp>
        <p:nvSpPr>
          <p:cNvPr id="495" name="Google Shape;495;p57"/>
          <p:cNvSpPr/>
          <p:nvPr/>
        </p:nvSpPr>
        <p:spPr>
          <a:xfrm rot="5400000" flipH="1">
            <a:off x="1616743" y="695014"/>
            <a:ext cx="1013745" cy="983519"/>
          </a:xfrm>
          <a:custGeom>
            <a:avLst/>
            <a:gdLst/>
            <a:ahLst/>
            <a:cxnLst/>
            <a:rect l="l" t="t" r="r" b="b"/>
            <a:pathLst>
              <a:path w="13013" h="12625" extrusionOk="0">
                <a:moveTo>
                  <a:pt x="7658" y="5959"/>
                </a:moveTo>
                <a:cubicBezTo>
                  <a:pt x="7813" y="5959"/>
                  <a:pt x="7969" y="5971"/>
                  <a:pt x="8124" y="5994"/>
                </a:cubicBezTo>
                <a:cubicBezTo>
                  <a:pt x="8542" y="7175"/>
                  <a:pt x="8499" y="8341"/>
                  <a:pt x="7356" y="8954"/>
                </a:cubicBezTo>
                <a:cubicBezTo>
                  <a:pt x="7124" y="9078"/>
                  <a:pt x="6888" y="9136"/>
                  <a:pt x="6664" y="9136"/>
                </a:cubicBezTo>
                <a:cubicBezTo>
                  <a:pt x="5988" y="9136"/>
                  <a:pt x="5422" y="8611"/>
                  <a:pt x="5422" y="7802"/>
                </a:cubicBezTo>
                <a:cubicBezTo>
                  <a:pt x="5422" y="6988"/>
                  <a:pt x="5992" y="6387"/>
                  <a:pt x="6737" y="6117"/>
                </a:cubicBezTo>
                <a:cubicBezTo>
                  <a:pt x="7036" y="6008"/>
                  <a:pt x="7346" y="5959"/>
                  <a:pt x="7658" y="5959"/>
                </a:cubicBezTo>
                <a:close/>
                <a:moveTo>
                  <a:pt x="1821" y="1"/>
                </a:moveTo>
                <a:cubicBezTo>
                  <a:pt x="1803" y="1"/>
                  <a:pt x="1783" y="3"/>
                  <a:pt x="1763" y="8"/>
                </a:cubicBezTo>
                <a:cubicBezTo>
                  <a:pt x="1244" y="143"/>
                  <a:pt x="726" y="281"/>
                  <a:pt x="207" y="412"/>
                </a:cubicBezTo>
                <a:cubicBezTo>
                  <a:pt x="38" y="455"/>
                  <a:pt x="1" y="705"/>
                  <a:pt x="155" y="788"/>
                </a:cubicBezTo>
                <a:lnTo>
                  <a:pt x="1158" y="1318"/>
                </a:lnTo>
                <a:cubicBezTo>
                  <a:pt x="1193" y="1336"/>
                  <a:pt x="1226" y="1345"/>
                  <a:pt x="1258" y="1345"/>
                </a:cubicBezTo>
                <a:cubicBezTo>
                  <a:pt x="1442" y="1345"/>
                  <a:pt x="1562" y="1073"/>
                  <a:pt x="1365" y="965"/>
                </a:cubicBezTo>
                <a:lnTo>
                  <a:pt x="1170" y="862"/>
                </a:lnTo>
                <a:cubicBezTo>
                  <a:pt x="1155" y="851"/>
                  <a:pt x="1141" y="839"/>
                  <a:pt x="1127" y="831"/>
                </a:cubicBezTo>
                <a:lnTo>
                  <a:pt x="1127" y="831"/>
                </a:lnTo>
                <a:cubicBezTo>
                  <a:pt x="2892" y="891"/>
                  <a:pt x="4562" y="1556"/>
                  <a:pt x="5909" y="2719"/>
                </a:cubicBezTo>
                <a:cubicBezTo>
                  <a:pt x="6551" y="3272"/>
                  <a:pt x="7459" y="4418"/>
                  <a:pt x="7972" y="5610"/>
                </a:cubicBezTo>
                <a:cubicBezTo>
                  <a:pt x="7820" y="5592"/>
                  <a:pt x="7669" y="5582"/>
                  <a:pt x="7519" y="5582"/>
                </a:cubicBezTo>
                <a:cubicBezTo>
                  <a:pt x="6651" y="5582"/>
                  <a:pt x="5835" y="5909"/>
                  <a:pt x="5307" y="6748"/>
                </a:cubicBezTo>
                <a:cubicBezTo>
                  <a:pt x="4523" y="7991"/>
                  <a:pt x="5406" y="9597"/>
                  <a:pt x="6674" y="9597"/>
                </a:cubicBezTo>
                <a:cubicBezTo>
                  <a:pt x="6959" y="9597"/>
                  <a:pt x="7262" y="9516"/>
                  <a:pt x="7571" y="9332"/>
                </a:cubicBezTo>
                <a:cubicBezTo>
                  <a:pt x="8766" y="8622"/>
                  <a:pt x="8869" y="7326"/>
                  <a:pt x="8531" y="6077"/>
                </a:cubicBezTo>
                <a:lnTo>
                  <a:pt x="8531" y="6077"/>
                </a:lnTo>
                <a:cubicBezTo>
                  <a:pt x="9227" y="6261"/>
                  <a:pt x="9886" y="6642"/>
                  <a:pt x="10408" y="7094"/>
                </a:cubicBezTo>
                <a:cubicBezTo>
                  <a:pt x="11961" y="8438"/>
                  <a:pt x="12571" y="10496"/>
                  <a:pt x="12233" y="12484"/>
                </a:cubicBezTo>
                <a:cubicBezTo>
                  <a:pt x="12219" y="12569"/>
                  <a:pt x="12285" y="12624"/>
                  <a:pt x="12349" y="12624"/>
                </a:cubicBezTo>
                <a:cubicBezTo>
                  <a:pt x="12391" y="12624"/>
                  <a:pt x="12432" y="12600"/>
                  <a:pt x="12448" y="12544"/>
                </a:cubicBezTo>
                <a:cubicBezTo>
                  <a:pt x="13012" y="10501"/>
                  <a:pt x="12242" y="8229"/>
                  <a:pt x="10668" y="6836"/>
                </a:cubicBezTo>
                <a:cubicBezTo>
                  <a:pt x="10081" y="6315"/>
                  <a:pt x="9262" y="5879"/>
                  <a:pt x="8413" y="5687"/>
                </a:cubicBezTo>
                <a:cubicBezTo>
                  <a:pt x="8161" y="4963"/>
                  <a:pt x="7800" y="4281"/>
                  <a:pt x="7348" y="3662"/>
                </a:cubicBezTo>
                <a:cubicBezTo>
                  <a:pt x="5992" y="1862"/>
                  <a:pt x="3952" y="702"/>
                  <a:pt x="1714" y="461"/>
                </a:cubicBezTo>
                <a:lnTo>
                  <a:pt x="1875" y="421"/>
                </a:lnTo>
                <a:cubicBezTo>
                  <a:pt x="2121" y="360"/>
                  <a:pt x="2044"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7"/>
          <p:cNvSpPr/>
          <p:nvPr/>
        </p:nvSpPr>
        <p:spPr>
          <a:xfrm>
            <a:off x="3380785" y="344832"/>
            <a:ext cx="589776" cy="566992"/>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7"/>
          <p:cNvSpPr/>
          <p:nvPr/>
        </p:nvSpPr>
        <p:spPr>
          <a:xfrm rot="-1177723">
            <a:off x="4415908" y="755494"/>
            <a:ext cx="312170" cy="300110"/>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 name="Google Shape;498;p57"/>
          <p:cNvGrpSpPr/>
          <p:nvPr/>
        </p:nvGrpSpPr>
        <p:grpSpPr>
          <a:xfrm>
            <a:off x="5436575" y="1277225"/>
            <a:ext cx="2197791" cy="3432735"/>
            <a:chOff x="5677350" y="1171275"/>
            <a:chExt cx="2197791" cy="3432735"/>
          </a:xfrm>
        </p:grpSpPr>
        <p:sp>
          <p:nvSpPr>
            <p:cNvPr id="499" name="Google Shape;499;p57"/>
            <p:cNvSpPr/>
            <p:nvPr/>
          </p:nvSpPr>
          <p:spPr>
            <a:xfrm>
              <a:off x="5677350" y="1171275"/>
              <a:ext cx="2197791" cy="3060926"/>
            </a:xfrm>
            <a:custGeom>
              <a:avLst/>
              <a:gdLst/>
              <a:ahLst/>
              <a:cxnLst/>
              <a:rect l="l" t="t" r="r" b="b"/>
              <a:pathLst>
                <a:path w="26652" h="37119" extrusionOk="0">
                  <a:moveTo>
                    <a:pt x="1276" y="796"/>
                  </a:moveTo>
                  <a:cubicBezTo>
                    <a:pt x="3124" y="1744"/>
                    <a:pt x="4886" y="2856"/>
                    <a:pt x="6540" y="4117"/>
                  </a:cubicBezTo>
                  <a:cubicBezTo>
                    <a:pt x="6528" y="4137"/>
                    <a:pt x="6517" y="4160"/>
                    <a:pt x="6514" y="4182"/>
                  </a:cubicBezTo>
                  <a:cubicBezTo>
                    <a:pt x="6105" y="6271"/>
                    <a:pt x="4430" y="7408"/>
                    <a:pt x="2563" y="7408"/>
                  </a:cubicBezTo>
                  <a:cubicBezTo>
                    <a:pt x="2074" y="7408"/>
                    <a:pt x="1572" y="7330"/>
                    <a:pt x="1075" y="7171"/>
                  </a:cubicBezTo>
                  <a:lnTo>
                    <a:pt x="1075" y="7168"/>
                  </a:lnTo>
                  <a:cubicBezTo>
                    <a:pt x="1035" y="5042"/>
                    <a:pt x="1113" y="2913"/>
                    <a:pt x="1276" y="796"/>
                  </a:cubicBezTo>
                  <a:close/>
                  <a:moveTo>
                    <a:pt x="19589" y="22369"/>
                  </a:moveTo>
                  <a:lnTo>
                    <a:pt x="19589" y="22369"/>
                  </a:lnTo>
                  <a:cubicBezTo>
                    <a:pt x="20781" y="23790"/>
                    <a:pt x="21855" y="25306"/>
                    <a:pt x="22803" y="26902"/>
                  </a:cubicBezTo>
                  <a:cubicBezTo>
                    <a:pt x="23024" y="27283"/>
                    <a:pt x="23331" y="27693"/>
                    <a:pt x="23474" y="28105"/>
                  </a:cubicBezTo>
                  <a:cubicBezTo>
                    <a:pt x="23680" y="28699"/>
                    <a:pt x="23755" y="28661"/>
                    <a:pt x="23242" y="29143"/>
                  </a:cubicBezTo>
                  <a:cubicBezTo>
                    <a:pt x="22819" y="29543"/>
                    <a:pt x="21329" y="30480"/>
                    <a:pt x="20330" y="30480"/>
                  </a:cubicBezTo>
                  <a:cubicBezTo>
                    <a:pt x="19934" y="30480"/>
                    <a:pt x="19615" y="30332"/>
                    <a:pt x="19471" y="29945"/>
                  </a:cubicBezTo>
                  <a:cubicBezTo>
                    <a:pt x="19568" y="29882"/>
                    <a:pt x="19666" y="29819"/>
                    <a:pt x="19755" y="29750"/>
                  </a:cubicBezTo>
                  <a:cubicBezTo>
                    <a:pt x="19815" y="29787"/>
                    <a:pt x="19881" y="29819"/>
                    <a:pt x="19947" y="29839"/>
                  </a:cubicBezTo>
                  <a:cubicBezTo>
                    <a:pt x="19981" y="29852"/>
                    <a:pt x="20015" y="29858"/>
                    <a:pt x="20047" y="29858"/>
                  </a:cubicBezTo>
                  <a:cubicBezTo>
                    <a:pt x="20138" y="29858"/>
                    <a:pt x="20219" y="29811"/>
                    <a:pt x="20285" y="29739"/>
                  </a:cubicBezTo>
                  <a:cubicBezTo>
                    <a:pt x="20981" y="28974"/>
                    <a:pt x="20408" y="26782"/>
                    <a:pt x="20282" y="25873"/>
                  </a:cubicBezTo>
                  <a:cubicBezTo>
                    <a:pt x="20119" y="24693"/>
                    <a:pt x="19887" y="23524"/>
                    <a:pt x="19589" y="22369"/>
                  </a:cubicBezTo>
                  <a:close/>
                  <a:moveTo>
                    <a:pt x="23623" y="29561"/>
                  </a:moveTo>
                  <a:cubicBezTo>
                    <a:pt x="24334" y="30206"/>
                    <a:pt x="24772" y="30968"/>
                    <a:pt x="24964" y="31879"/>
                  </a:cubicBezTo>
                  <a:cubicBezTo>
                    <a:pt x="24715" y="31759"/>
                    <a:pt x="24457" y="31661"/>
                    <a:pt x="24190" y="31587"/>
                  </a:cubicBezTo>
                  <a:cubicBezTo>
                    <a:pt x="24162" y="31579"/>
                    <a:pt x="24135" y="31575"/>
                    <a:pt x="24110" y="31575"/>
                  </a:cubicBezTo>
                  <a:cubicBezTo>
                    <a:pt x="23919" y="31575"/>
                    <a:pt x="23807" y="31785"/>
                    <a:pt x="23918" y="31962"/>
                  </a:cubicBezTo>
                  <a:cubicBezTo>
                    <a:pt x="24356" y="32644"/>
                    <a:pt x="24749" y="33355"/>
                    <a:pt x="25087" y="34091"/>
                  </a:cubicBezTo>
                  <a:cubicBezTo>
                    <a:pt x="25288" y="34532"/>
                    <a:pt x="25528" y="35042"/>
                    <a:pt x="25623" y="35518"/>
                  </a:cubicBezTo>
                  <a:cubicBezTo>
                    <a:pt x="25728" y="36068"/>
                    <a:pt x="25680" y="36339"/>
                    <a:pt x="25333" y="36339"/>
                  </a:cubicBezTo>
                  <a:cubicBezTo>
                    <a:pt x="25233" y="36339"/>
                    <a:pt x="25108" y="36317"/>
                    <a:pt x="24955" y="36272"/>
                  </a:cubicBezTo>
                  <a:cubicBezTo>
                    <a:pt x="23397" y="35813"/>
                    <a:pt x="21778" y="34146"/>
                    <a:pt x="20720" y="32999"/>
                  </a:cubicBezTo>
                  <a:cubicBezTo>
                    <a:pt x="20672" y="32944"/>
                    <a:pt x="20608" y="32918"/>
                    <a:pt x="20544" y="32918"/>
                  </a:cubicBezTo>
                  <a:cubicBezTo>
                    <a:pt x="20455" y="32918"/>
                    <a:pt x="20367" y="32969"/>
                    <a:pt x="20331" y="33062"/>
                  </a:cubicBezTo>
                  <a:cubicBezTo>
                    <a:pt x="20236" y="33197"/>
                    <a:pt x="20144" y="33332"/>
                    <a:pt x="20053" y="33466"/>
                  </a:cubicBezTo>
                  <a:cubicBezTo>
                    <a:pt x="19666" y="32673"/>
                    <a:pt x="19606" y="31865"/>
                    <a:pt x="19829" y="31002"/>
                  </a:cubicBezTo>
                  <a:lnTo>
                    <a:pt x="19829" y="31002"/>
                  </a:lnTo>
                  <a:cubicBezTo>
                    <a:pt x="19952" y="31041"/>
                    <a:pt x="20087" y="31059"/>
                    <a:pt x="20231" y="31059"/>
                  </a:cubicBezTo>
                  <a:cubicBezTo>
                    <a:pt x="21236" y="31059"/>
                    <a:pt x="22701" y="30197"/>
                    <a:pt x="23623" y="29561"/>
                  </a:cubicBezTo>
                  <a:close/>
                  <a:moveTo>
                    <a:pt x="1000" y="0"/>
                  </a:moveTo>
                  <a:cubicBezTo>
                    <a:pt x="849" y="0"/>
                    <a:pt x="706" y="137"/>
                    <a:pt x="694" y="286"/>
                  </a:cubicBezTo>
                  <a:cubicBezTo>
                    <a:pt x="1" y="8927"/>
                    <a:pt x="760" y="19051"/>
                    <a:pt x="5454" y="26693"/>
                  </a:cubicBezTo>
                  <a:cubicBezTo>
                    <a:pt x="5419" y="26721"/>
                    <a:pt x="5399" y="26762"/>
                    <a:pt x="5402" y="26807"/>
                  </a:cubicBezTo>
                  <a:cubicBezTo>
                    <a:pt x="5408" y="27028"/>
                    <a:pt x="5416" y="27249"/>
                    <a:pt x="5428" y="27469"/>
                  </a:cubicBezTo>
                  <a:lnTo>
                    <a:pt x="5835" y="27401"/>
                  </a:lnTo>
                  <a:cubicBezTo>
                    <a:pt x="5829" y="27352"/>
                    <a:pt x="5820" y="27303"/>
                    <a:pt x="5812" y="27257"/>
                  </a:cubicBezTo>
                  <a:lnTo>
                    <a:pt x="5812" y="27257"/>
                  </a:lnTo>
                  <a:cubicBezTo>
                    <a:pt x="7204" y="29398"/>
                    <a:pt x="8918" y="31332"/>
                    <a:pt x="11015" y="32962"/>
                  </a:cubicBezTo>
                  <a:lnTo>
                    <a:pt x="11236" y="32676"/>
                  </a:lnTo>
                  <a:cubicBezTo>
                    <a:pt x="7124" y="28727"/>
                    <a:pt x="4190" y="23942"/>
                    <a:pt x="2628" y="18435"/>
                  </a:cubicBezTo>
                  <a:cubicBezTo>
                    <a:pt x="1623" y="14885"/>
                    <a:pt x="1173" y="11231"/>
                    <a:pt x="1081" y="7558"/>
                  </a:cubicBezTo>
                  <a:lnTo>
                    <a:pt x="1081" y="7558"/>
                  </a:lnTo>
                  <a:cubicBezTo>
                    <a:pt x="1626" y="7807"/>
                    <a:pt x="2186" y="7921"/>
                    <a:pt x="2734" y="7921"/>
                  </a:cubicBezTo>
                  <a:cubicBezTo>
                    <a:pt x="4680" y="7921"/>
                    <a:pt x="6482" y="6476"/>
                    <a:pt x="6967" y="4446"/>
                  </a:cubicBezTo>
                  <a:cubicBezTo>
                    <a:pt x="9818" y="6684"/>
                    <a:pt x="12311" y="9349"/>
                    <a:pt x="14351" y="12346"/>
                  </a:cubicBezTo>
                  <a:cubicBezTo>
                    <a:pt x="16021" y="14799"/>
                    <a:pt x="17356" y="17461"/>
                    <a:pt x="18322" y="20266"/>
                  </a:cubicBezTo>
                  <a:cubicBezTo>
                    <a:pt x="18818" y="21710"/>
                    <a:pt x="19202" y="23188"/>
                    <a:pt x="19477" y="24690"/>
                  </a:cubicBezTo>
                  <a:cubicBezTo>
                    <a:pt x="19609" y="25423"/>
                    <a:pt x="19715" y="26160"/>
                    <a:pt x="19792" y="26902"/>
                  </a:cubicBezTo>
                  <a:cubicBezTo>
                    <a:pt x="19823" y="27211"/>
                    <a:pt x="19852" y="27521"/>
                    <a:pt x="19872" y="27833"/>
                  </a:cubicBezTo>
                  <a:cubicBezTo>
                    <a:pt x="19884" y="27965"/>
                    <a:pt x="19952" y="28475"/>
                    <a:pt x="20015" y="28896"/>
                  </a:cubicBezTo>
                  <a:cubicBezTo>
                    <a:pt x="19972" y="28899"/>
                    <a:pt x="19930" y="28911"/>
                    <a:pt x="19892" y="28933"/>
                  </a:cubicBezTo>
                  <a:cubicBezTo>
                    <a:pt x="19586" y="29134"/>
                    <a:pt x="19305" y="29380"/>
                    <a:pt x="18993" y="29581"/>
                  </a:cubicBezTo>
                  <a:cubicBezTo>
                    <a:pt x="18735" y="29750"/>
                    <a:pt x="18462" y="29888"/>
                    <a:pt x="18193" y="30031"/>
                  </a:cubicBezTo>
                  <a:lnTo>
                    <a:pt x="18365" y="30438"/>
                  </a:lnTo>
                  <a:cubicBezTo>
                    <a:pt x="18643" y="30358"/>
                    <a:pt x="18909" y="30249"/>
                    <a:pt x="19164" y="30114"/>
                  </a:cubicBezTo>
                  <a:cubicBezTo>
                    <a:pt x="19219" y="30461"/>
                    <a:pt x="19354" y="30696"/>
                    <a:pt x="19540" y="30845"/>
                  </a:cubicBezTo>
                  <a:cubicBezTo>
                    <a:pt x="19127" y="31896"/>
                    <a:pt x="19248" y="32988"/>
                    <a:pt x="19821" y="33982"/>
                  </a:cubicBezTo>
                  <a:cubicBezTo>
                    <a:pt x="19864" y="34058"/>
                    <a:pt x="19952" y="34116"/>
                    <a:pt x="20039" y="34116"/>
                  </a:cubicBezTo>
                  <a:cubicBezTo>
                    <a:pt x="20084" y="34116"/>
                    <a:pt x="20129" y="34101"/>
                    <a:pt x="20167" y="34065"/>
                  </a:cubicBezTo>
                  <a:cubicBezTo>
                    <a:pt x="20336" y="33908"/>
                    <a:pt x="20483" y="33727"/>
                    <a:pt x="20597" y="33527"/>
                  </a:cubicBezTo>
                  <a:cubicBezTo>
                    <a:pt x="22018" y="35022"/>
                    <a:pt x="23709" y="36234"/>
                    <a:pt x="25583" y="37100"/>
                  </a:cubicBezTo>
                  <a:cubicBezTo>
                    <a:pt x="25611" y="37113"/>
                    <a:pt x="25639" y="37119"/>
                    <a:pt x="25666" y="37119"/>
                  </a:cubicBezTo>
                  <a:cubicBezTo>
                    <a:pt x="25761" y="37119"/>
                    <a:pt x="25842" y="37045"/>
                    <a:pt x="25887" y="36962"/>
                  </a:cubicBezTo>
                  <a:cubicBezTo>
                    <a:pt x="26652" y="35532"/>
                    <a:pt x="25546" y="33621"/>
                    <a:pt x="24675" y="32257"/>
                  </a:cubicBezTo>
                  <a:lnTo>
                    <a:pt x="24675" y="32257"/>
                  </a:lnTo>
                  <a:cubicBezTo>
                    <a:pt x="24835" y="32332"/>
                    <a:pt x="24990" y="32418"/>
                    <a:pt x="25139" y="32515"/>
                  </a:cubicBezTo>
                  <a:cubicBezTo>
                    <a:pt x="25184" y="32542"/>
                    <a:pt x="25232" y="32555"/>
                    <a:pt x="25278" y="32555"/>
                  </a:cubicBezTo>
                  <a:cubicBezTo>
                    <a:pt x="25416" y="32555"/>
                    <a:pt x="25536" y="32443"/>
                    <a:pt x="25517" y="32280"/>
                  </a:cubicBezTo>
                  <a:cubicBezTo>
                    <a:pt x="25379" y="31082"/>
                    <a:pt x="24875" y="30088"/>
                    <a:pt x="24021" y="29280"/>
                  </a:cubicBezTo>
                  <a:cubicBezTo>
                    <a:pt x="24156" y="29180"/>
                    <a:pt x="24265" y="29094"/>
                    <a:pt x="24345" y="29028"/>
                  </a:cubicBezTo>
                  <a:cubicBezTo>
                    <a:pt x="24445" y="28945"/>
                    <a:pt x="24480" y="28802"/>
                    <a:pt x="24428" y="28678"/>
                  </a:cubicBezTo>
                  <a:cubicBezTo>
                    <a:pt x="23190" y="26183"/>
                    <a:pt x="21652" y="23847"/>
                    <a:pt x="19844" y="21727"/>
                  </a:cubicBezTo>
                  <a:cubicBezTo>
                    <a:pt x="19779" y="21652"/>
                    <a:pt x="19701" y="21621"/>
                    <a:pt x="19624" y="21621"/>
                  </a:cubicBezTo>
                  <a:cubicBezTo>
                    <a:pt x="19543" y="21621"/>
                    <a:pt x="19464" y="21655"/>
                    <a:pt x="19405" y="21710"/>
                  </a:cubicBezTo>
                  <a:cubicBezTo>
                    <a:pt x="19336" y="21466"/>
                    <a:pt x="19268" y="21217"/>
                    <a:pt x="19193" y="20973"/>
                  </a:cubicBezTo>
                  <a:cubicBezTo>
                    <a:pt x="18299" y="18065"/>
                    <a:pt x="16984" y="15300"/>
                    <a:pt x="15342" y="12741"/>
                  </a:cubicBezTo>
                  <a:cubicBezTo>
                    <a:pt x="11852" y="7300"/>
                    <a:pt x="6892" y="2890"/>
                    <a:pt x="1107" y="25"/>
                  </a:cubicBezTo>
                  <a:cubicBezTo>
                    <a:pt x="1072" y="8"/>
                    <a:pt x="1036" y="0"/>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7"/>
            <p:cNvSpPr/>
            <p:nvPr/>
          </p:nvSpPr>
          <p:spPr>
            <a:xfrm>
              <a:off x="7294004" y="3608848"/>
              <a:ext cx="504918" cy="559096"/>
            </a:xfrm>
            <a:custGeom>
              <a:avLst/>
              <a:gdLst/>
              <a:ahLst/>
              <a:cxnLst/>
              <a:rect l="l" t="t" r="r" b="b"/>
              <a:pathLst>
                <a:path w="6123" h="6780" extrusionOk="0">
                  <a:moveTo>
                    <a:pt x="4018" y="1"/>
                  </a:moveTo>
                  <a:cubicBezTo>
                    <a:pt x="3094" y="637"/>
                    <a:pt x="1631" y="1499"/>
                    <a:pt x="626" y="1499"/>
                  </a:cubicBezTo>
                  <a:cubicBezTo>
                    <a:pt x="482" y="1499"/>
                    <a:pt x="347" y="1481"/>
                    <a:pt x="224" y="1442"/>
                  </a:cubicBezTo>
                  <a:lnTo>
                    <a:pt x="224" y="1442"/>
                  </a:lnTo>
                  <a:cubicBezTo>
                    <a:pt x="1" y="2305"/>
                    <a:pt x="61" y="3113"/>
                    <a:pt x="448" y="3906"/>
                  </a:cubicBezTo>
                  <a:cubicBezTo>
                    <a:pt x="539" y="3772"/>
                    <a:pt x="631" y="3637"/>
                    <a:pt x="726" y="3502"/>
                  </a:cubicBezTo>
                  <a:cubicBezTo>
                    <a:pt x="762" y="3409"/>
                    <a:pt x="850" y="3358"/>
                    <a:pt x="939" y="3358"/>
                  </a:cubicBezTo>
                  <a:cubicBezTo>
                    <a:pt x="1003" y="3358"/>
                    <a:pt x="1067" y="3384"/>
                    <a:pt x="1115" y="3439"/>
                  </a:cubicBezTo>
                  <a:cubicBezTo>
                    <a:pt x="2173" y="4586"/>
                    <a:pt x="3792" y="6253"/>
                    <a:pt x="5350" y="6712"/>
                  </a:cubicBezTo>
                  <a:cubicBezTo>
                    <a:pt x="5503" y="6757"/>
                    <a:pt x="5628" y="6779"/>
                    <a:pt x="5728" y="6779"/>
                  </a:cubicBezTo>
                  <a:cubicBezTo>
                    <a:pt x="6075" y="6779"/>
                    <a:pt x="6123" y="6508"/>
                    <a:pt x="6018" y="5958"/>
                  </a:cubicBezTo>
                  <a:cubicBezTo>
                    <a:pt x="5923" y="5482"/>
                    <a:pt x="5683" y="4972"/>
                    <a:pt x="5482" y="4531"/>
                  </a:cubicBezTo>
                  <a:cubicBezTo>
                    <a:pt x="5144" y="3795"/>
                    <a:pt x="4751" y="3084"/>
                    <a:pt x="4313" y="2402"/>
                  </a:cubicBezTo>
                  <a:cubicBezTo>
                    <a:pt x="4202" y="2226"/>
                    <a:pt x="4311" y="2014"/>
                    <a:pt x="4502" y="2014"/>
                  </a:cubicBezTo>
                  <a:cubicBezTo>
                    <a:pt x="4528" y="2014"/>
                    <a:pt x="4556" y="2018"/>
                    <a:pt x="4585" y="2027"/>
                  </a:cubicBezTo>
                  <a:cubicBezTo>
                    <a:pt x="4852" y="2101"/>
                    <a:pt x="5110" y="2199"/>
                    <a:pt x="5359" y="2319"/>
                  </a:cubicBezTo>
                  <a:cubicBezTo>
                    <a:pt x="5164" y="1408"/>
                    <a:pt x="4729" y="646"/>
                    <a:pt x="40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7"/>
            <p:cNvSpPr/>
            <p:nvPr/>
          </p:nvSpPr>
          <p:spPr>
            <a:xfrm>
              <a:off x="7283120" y="3015782"/>
              <a:ext cx="353104" cy="669018"/>
            </a:xfrm>
            <a:custGeom>
              <a:avLst/>
              <a:gdLst/>
              <a:ahLst/>
              <a:cxnLst/>
              <a:rect l="l" t="t" r="r" b="b"/>
              <a:pathLst>
                <a:path w="4282" h="8113" extrusionOk="0">
                  <a:moveTo>
                    <a:pt x="116" y="1"/>
                  </a:moveTo>
                  <a:lnTo>
                    <a:pt x="116" y="1"/>
                  </a:lnTo>
                  <a:cubicBezTo>
                    <a:pt x="416" y="1156"/>
                    <a:pt x="648" y="2325"/>
                    <a:pt x="809" y="3505"/>
                  </a:cubicBezTo>
                  <a:cubicBezTo>
                    <a:pt x="935" y="4416"/>
                    <a:pt x="1508" y="6608"/>
                    <a:pt x="812" y="7371"/>
                  </a:cubicBezTo>
                  <a:cubicBezTo>
                    <a:pt x="746" y="7443"/>
                    <a:pt x="665" y="7490"/>
                    <a:pt x="575" y="7490"/>
                  </a:cubicBezTo>
                  <a:cubicBezTo>
                    <a:pt x="543" y="7490"/>
                    <a:pt x="510" y="7484"/>
                    <a:pt x="477" y="7471"/>
                  </a:cubicBezTo>
                  <a:cubicBezTo>
                    <a:pt x="408" y="7451"/>
                    <a:pt x="345" y="7419"/>
                    <a:pt x="285" y="7382"/>
                  </a:cubicBezTo>
                  <a:cubicBezTo>
                    <a:pt x="193" y="7451"/>
                    <a:pt x="98" y="7514"/>
                    <a:pt x="1" y="7577"/>
                  </a:cubicBezTo>
                  <a:cubicBezTo>
                    <a:pt x="144" y="7964"/>
                    <a:pt x="463" y="8112"/>
                    <a:pt x="858" y="8112"/>
                  </a:cubicBezTo>
                  <a:cubicBezTo>
                    <a:pt x="1856" y="8112"/>
                    <a:pt x="3346" y="7175"/>
                    <a:pt x="3769" y="6775"/>
                  </a:cubicBezTo>
                  <a:cubicBezTo>
                    <a:pt x="4282" y="6293"/>
                    <a:pt x="4207" y="6331"/>
                    <a:pt x="4001" y="5737"/>
                  </a:cubicBezTo>
                  <a:cubicBezTo>
                    <a:pt x="3858" y="5325"/>
                    <a:pt x="3554" y="4915"/>
                    <a:pt x="3330" y="4534"/>
                  </a:cubicBezTo>
                  <a:cubicBezTo>
                    <a:pt x="2382" y="2938"/>
                    <a:pt x="1308" y="1422"/>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7"/>
            <p:cNvSpPr/>
            <p:nvPr/>
          </p:nvSpPr>
          <p:spPr>
            <a:xfrm>
              <a:off x="6124868" y="3042582"/>
              <a:ext cx="1193150" cy="1561427"/>
            </a:xfrm>
            <a:custGeom>
              <a:avLst/>
              <a:gdLst/>
              <a:ahLst/>
              <a:cxnLst/>
              <a:rect l="l" t="t" r="r" b="b"/>
              <a:pathLst>
                <a:path w="14469" h="18935" extrusionOk="0">
                  <a:moveTo>
                    <a:pt x="6061" y="983"/>
                  </a:moveTo>
                  <a:cubicBezTo>
                    <a:pt x="8454" y="3180"/>
                    <a:pt x="11394" y="5100"/>
                    <a:pt x="12485" y="8266"/>
                  </a:cubicBezTo>
                  <a:cubicBezTo>
                    <a:pt x="12399" y="8347"/>
                    <a:pt x="12385" y="8475"/>
                    <a:pt x="12451" y="8573"/>
                  </a:cubicBezTo>
                  <a:cubicBezTo>
                    <a:pt x="12419" y="8596"/>
                    <a:pt x="12391" y="8627"/>
                    <a:pt x="12374" y="8665"/>
                  </a:cubicBezTo>
                  <a:cubicBezTo>
                    <a:pt x="11929" y="9539"/>
                    <a:pt x="11376" y="10043"/>
                    <a:pt x="10388" y="10255"/>
                  </a:cubicBezTo>
                  <a:cubicBezTo>
                    <a:pt x="9743" y="10395"/>
                    <a:pt x="9053" y="10295"/>
                    <a:pt x="8414" y="10424"/>
                  </a:cubicBezTo>
                  <a:lnTo>
                    <a:pt x="8411" y="10424"/>
                  </a:lnTo>
                  <a:cubicBezTo>
                    <a:pt x="6987" y="7398"/>
                    <a:pt x="6073" y="4324"/>
                    <a:pt x="6061" y="983"/>
                  </a:cubicBezTo>
                  <a:close/>
                  <a:moveTo>
                    <a:pt x="12376" y="9911"/>
                  </a:moveTo>
                  <a:cubicBezTo>
                    <a:pt x="13133" y="10719"/>
                    <a:pt x="13617" y="11647"/>
                    <a:pt x="13826" y="12702"/>
                  </a:cubicBezTo>
                  <a:cubicBezTo>
                    <a:pt x="13600" y="12570"/>
                    <a:pt x="13365" y="12458"/>
                    <a:pt x="13121" y="12367"/>
                  </a:cubicBezTo>
                  <a:cubicBezTo>
                    <a:pt x="13092" y="12356"/>
                    <a:pt x="13062" y="12350"/>
                    <a:pt x="13033" y="12350"/>
                  </a:cubicBezTo>
                  <a:cubicBezTo>
                    <a:pt x="12851" y="12350"/>
                    <a:pt x="12689" y="12548"/>
                    <a:pt x="12780" y="12731"/>
                  </a:cubicBezTo>
                  <a:cubicBezTo>
                    <a:pt x="13353" y="13851"/>
                    <a:pt x="13545" y="15014"/>
                    <a:pt x="13368" y="16232"/>
                  </a:cubicBezTo>
                  <a:cubicBezTo>
                    <a:pt x="11821" y="15344"/>
                    <a:pt x="10617" y="14066"/>
                    <a:pt x="9809" y="12461"/>
                  </a:cubicBezTo>
                  <a:cubicBezTo>
                    <a:pt x="9762" y="12364"/>
                    <a:pt x="9669" y="12316"/>
                    <a:pt x="9576" y="12316"/>
                  </a:cubicBezTo>
                  <a:cubicBezTo>
                    <a:pt x="9478" y="12316"/>
                    <a:pt x="9380" y="12369"/>
                    <a:pt x="9336" y="12476"/>
                  </a:cubicBezTo>
                  <a:lnTo>
                    <a:pt x="9150" y="12645"/>
                  </a:lnTo>
                  <a:cubicBezTo>
                    <a:pt x="9007" y="12080"/>
                    <a:pt x="9035" y="11547"/>
                    <a:pt x="9202" y="10991"/>
                  </a:cubicBezTo>
                  <a:cubicBezTo>
                    <a:pt x="9225" y="10992"/>
                    <a:pt x="9249" y="10992"/>
                    <a:pt x="9273" y="10992"/>
                  </a:cubicBezTo>
                  <a:cubicBezTo>
                    <a:pt x="10357" y="10992"/>
                    <a:pt x="11664" y="10671"/>
                    <a:pt x="12376" y="9911"/>
                  </a:cubicBezTo>
                  <a:close/>
                  <a:moveTo>
                    <a:pt x="7809" y="10092"/>
                  </a:moveTo>
                  <a:cubicBezTo>
                    <a:pt x="7927" y="10289"/>
                    <a:pt x="8050" y="10481"/>
                    <a:pt x="8179" y="10673"/>
                  </a:cubicBezTo>
                  <a:cubicBezTo>
                    <a:pt x="8182" y="10679"/>
                    <a:pt x="8187" y="10685"/>
                    <a:pt x="8193" y="10690"/>
                  </a:cubicBezTo>
                  <a:cubicBezTo>
                    <a:pt x="8210" y="10808"/>
                    <a:pt x="8302" y="10900"/>
                    <a:pt x="8419" y="10917"/>
                  </a:cubicBezTo>
                  <a:cubicBezTo>
                    <a:pt x="8554" y="10945"/>
                    <a:pt x="8692" y="10963"/>
                    <a:pt x="8832" y="10974"/>
                  </a:cubicBezTo>
                  <a:cubicBezTo>
                    <a:pt x="8568" y="11667"/>
                    <a:pt x="8551" y="12369"/>
                    <a:pt x="8780" y="13126"/>
                  </a:cubicBezTo>
                  <a:cubicBezTo>
                    <a:pt x="8816" y="13256"/>
                    <a:pt x="8908" y="13330"/>
                    <a:pt x="9026" y="13330"/>
                  </a:cubicBezTo>
                  <a:cubicBezTo>
                    <a:pt x="9059" y="13330"/>
                    <a:pt x="9094" y="13324"/>
                    <a:pt x="9130" y="13312"/>
                  </a:cubicBezTo>
                  <a:cubicBezTo>
                    <a:pt x="9322" y="13246"/>
                    <a:pt x="9454" y="13175"/>
                    <a:pt x="9560" y="13069"/>
                  </a:cubicBezTo>
                  <a:cubicBezTo>
                    <a:pt x="9821" y="13539"/>
                    <a:pt x="10119" y="13983"/>
                    <a:pt x="10451" y="14401"/>
                  </a:cubicBezTo>
                  <a:cubicBezTo>
                    <a:pt x="10523" y="15135"/>
                    <a:pt x="10623" y="15848"/>
                    <a:pt x="10620" y="16587"/>
                  </a:cubicBezTo>
                  <a:cubicBezTo>
                    <a:pt x="10617" y="16845"/>
                    <a:pt x="10694" y="17418"/>
                    <a:pt x="10554" y="17653"/>
                  </a:cubicBezTo>
                  <a:cubicBezTo>
                    <a:pt x="10381" y="17940"/>
                    <a:pt x="10144" y="18044"/>
                    <a:pt x="9897" y="18044"/>
                  </a:cubicBezTo>
                  <a:cubicBezTo>
                    <a:pt x="9632" y="18044"/>
                    <a:pt x="9356" y="17924"/>
                    <a:pt x="9136" y="17779"/>
                  </a:cubicBezTo>
                  <a:cubicBezTo>
                    <a:pt x="7869" y="16940"/>
                    <a:pt x="6803" y="15877"/>
                    <a:pt x="5901" y="14656"/>
                  </a:cubicBezTo>
                  <a:cubicBezTo>
                    <a:pt x="5855" y="14593"/>
                    <a:pt x="5790" y="14566"/>
                    <a:pt x="5725" y="14566"/>
                  </a:cubicBezTo>
                  <a:cubicBezTo>
                    <a:pt x="5605" y="14566"/>
                    <a:pt x="5482" y="14657"/>
                    <a:pt x="5465" y="14788"/>
                  </a:cubicBezTo>
                  <a:lnTo>
                    <a:pt x="4560" y="14378"/>
                  </a:lnTo>
                  <a:cubicBezTo>
                    <a:pt x="4474" y="14206"/>
                    <a:pt x="4396" y="14029"/>
                    <a:pt x="4325" y="13851"/>
                  </a:cubicBezTo>
                  <a:cubicBezTo>
                    <a:pt x="4213" y="13561"/>
                    <a:pt x="4133" y="13261"/>
                    <a:pt x="4084" y="12954"/>
                  </a:cubicBezTo>
                  <a:cubicBezTo>
                    <a:pt x="4159" y="12917"/>
                    <a:pt x="4230" y="12880"/>
                    <a:pt x="4302" y="12845"/>
                  </a:cubicBezTo>
                  <a:cubicBezTo>
                    <a:pt x="5050" y="12464"/>
                    <a:pt x="5967" y="12117"/>
                    <a:pt x="6626" y="11596"/>
                  </a:cubicBezTo>
                  <a:cubicBezTo>
                    <a:pt x="7053" y="11258"/>
                    <a:pt x="7373" y="10653"/>
                    <a:pt x="7219" y="10209"/>
                  </a:cubicBezTo>
                  <a:cubicBezTo>
                    <a:pt x="7416" y="10186"/>
                    <a:pt x="7614" y="10146"/>
                    <a:pt x="7809" y="10092"/>
                  </a:cubicBezTo>
                  <a:close/>
                  <a:moveTo>
                    <a:pt x="5750" y="1"/>
                  </a:moveTo>
                  <a:cubicBezTo>
                    <a:pt x="5605" y="1"/>
                    <a:pt x="5468" y="85"/>
                    <a:pt x="5462" y="266"/>
                  </a:cubicBezTo>
                  <a:cubicBezTo>
                    <a:pt x="5362" y="3475"/>
                    <a:pt x="5981" y="6788"/>
                    <a:pt x="7537" y="9619"/>
                  </a:cubicBezTo>
                  <a:cubicBezTo>
                    <a:pt x="7247" y="9639"/>
                    <a:pt x="6961" y="9679"/>
                    <a:pt x="6680" y="9739"/>
                  </a:cubicBezTo>
                  <a:cubicBezTo>
                    <a:pt x="6649" y="9730"/>
                    <a:pt x="6614" y="9719"/>
                    <a:pt x="6577" y="9710"/>
                  </a:cubicBezTo>
                  <a:cubicBezTo>
                    <a:pt x="6552" y="9704"/>
                    <a:pt x="6526" y="9701"/>
                    <a:pt x="6501" y="9701"/>
                  </a:cubicBezTo>
                  <a:cubicBezTo>
                    <a:pt x="6407" y="9701"/>
                    <a:pt x="6318" y="9745"/>
                    <a:pt x="6259" y="9822"/>
                  </a:cubicBezTo>
                  <a:cubicBezTo>
                    <a:pt x="6161" y="9839"/>
                    <a:pt x="5926" y="9891"/>
                    <a:pt x="5809" y="9983"/>
                  </a:cubicBezTo>
                  <a:lnTo>
                    <a:pt x="5588" y="10269"/>
                  </a:lnTo>
                  <a:cubicBezTo>
                    <a:pt x="5709" y="10361"/>
                    <a:pt x="5826" y="10453"/>
                    <a:pt x="5947" y="10541"/>
                  </a:cubicBezTo>
                  <a:cubicBezTo>
                    <a:pt x="5978" y="10566"/>
                    <a:pt x="6010" y="10576"/>
                    <a:pt x="6039" y="10576"/>
                  </a:cubicBezTo>
                  <a:cubicBezTo>
                    <a:pt x="6146" y="10576"/>
                    <a:pt x="6221" y="10435"/>
                    <a:pt x="6156" y="10326"/>
                  </a:cubicBezTo>
                  <a:cubicBezTo>
                    <a:pt x="6267" y="10324"/>
                    <a:pt x="6376" y="10312"/>
                    <a:pt x="6485" y="10292"/>
                  </a:cubicBezTo>
                  <a:lnTo>
                    <a:pt x="6485" y="10292"/>
                  </a:lnTo>
                  <a:cubicBezTo>
                    <a:pt x="7121" y="10607"/>
                    <a:pt x="4975" y="11837"/>
                    <a:pt x="4912" y="11871"/>
                  </a:cubicBezTo>
                  <a:cubicBezTo>
                    <a:pt x="4417" y="12134"/>
                    <a:pt x="4121" y="12368"/>
                    <a:pt x="3645" y="12368"/>
                  </a:cubicBezTo>
                  <a:cubicBezTo>
                    <a:pt x="3545" y="12368"/>
                    <a:pt x="3438" y="12357"/>
                    <a:pt x="3319" y="12335"/>
                  </a:cubicBezTo>
                  <a:cubicBezTo>
                    <a:pt x="2574" y="12200"/>
                    <a:pt x="2514" y="11736"/>
                    <a:pt x="2216" y="11080"/>
                  </a:cubicBezTo>
                  <a:cubicBezTo>
                    <a:pt x="2035" y="10688"/>
                    <a:pt x="1866" y="10289"/>
                    <a:pt x="1714" y="9885"/>
                  </a:cubicBezTo>
                  <a:cubicBezTo>
                    <a:pt x="1070" y="8198"/>
                    <a:pt x="700" y="6473"/>
                    <a:pt x="411" y="4708"/>
                  </a:cubicBezTo>
                  <a:lnTo>
                    <a:pt x="408" y="4708"/>
                  </a:lnTo>
                  <a:lnTo>
                    <a:pt x="1" y="4776"/>
                  </a:lnTo>
                  <a:cubicBezTo>
                    <a:pt x="95" y="6315"/>
                    <a:pt x="425" y="7845"/>
                    <a:pt x="915" y="9304"/>
                  </a:cubicBezTo>
                  <a:cubicBezTo>
                    <a:pt x="1187" y="10123"/>
                    <a:pt x="1511" y="10925"/>
                    <a:pt x="1883" y="11705"/>
                  </a:cubicBezTo>
                  <a:cubicBezTo>
                    <a:pt x="2107" y="12166"/>
                    <a:pt x="2348" y="12900"/>
                    <a:pt x="2872" y="13137"/>
                  </a:cubicBezTo>
                  <a:cubicBezTo>
                    <a:pt x="2994" y="13193"/>
                    <a:pt x="3117" y="13216"/>
                    <a:pt x="3240" y="13216"/>
                  </a:cubicBezTo>
                  <a:cubicBezTo>
                    <a:pt x="3421" y="13216"/>
                    <a:pt x="3602" y="13166"/>
                    <a:pt x="3777" y="13094"/>
                  </a:cubicBezTo>
                  <a:cubicBezTo>
                    <a:pt x="3812" y="13960"/>
                    <a:pt x="4127" y="15157"/>
                    <a:pt x="4861" y="15470"/>
                  </a:cubicBezTo>
                  <a:cubicBezTo>
                    <a:pt x="4983" y="15522"/>
                    <a:pt x="5102" y="15546"/>
                    <a:pt x="5214" y="15546"/>
                  </a:cubicBezTo>
                  <a:cubicBezTo>
                    <a:pt x="5436" y="15546"/>
                    <a:pt x="5630" y="15451"/>
                    <a:pt x="5763" y="15289"/>
                  </a:cubicBezTo>
                  <a:cubicBezTo>
                    <a:pt x="6405" y="16126"/>
                    <a:pt x="7127" y="16891"/>
                    <a:pt x="7952" y="17550"/>
                  </a:cubicBezTo>
                  <a:cubicBezTo>
                    <a:pt x="8450" y="17945"/>
                    <a:pt x="9470" y="18935"/>
                    <a:pt x="10237" y="18935"/>
                  </a:cubicBezTo>
                  <a:cubicBezTo>
                    <a:pt x="10300" y="18935"/>
                    <a:pt x="10361" y="18928"/>
                    <a:pt x="10419" y="18914"/>
                  </a:cubicBezTo>
                  <a:cubicBezTo>
                    <a:pt x="11445" y="18670"/>
                    <a:pt x="11290" y="16458"/>
                    <a:pt x="11064" y="15097"/>
                  </a:cubicBezTo>
                  <a:lnTo>
                    <a:pt x="11064" y="15097"/>
                  </a:lnTo>
                  <a:cubicBezTo>
                    <a:pt x="11769" y="15819"/>
                    <a:pt x="12580" y="16427"/>
                    <a:pt x="13474" y="16897"/>
                  </a:cubicBezTo>
                  <a:cubicBezTo>
                    <a:pt x="13506" y="16914"/>
                    <a:pt x="13538" y="16922"/>
                    <a:pt x="13569" y="16922"/>
                  </a:cubicBezTo>
                  <a:cubicBezTo>
                    <a:pt x="13697" y="16922"/>
                    <a:pt x="13806" y="16791"/>
                    <a:pt x="13829" y="16673"/>
                  </a:cubicBezTo>
                  <a:cubicBezTo>
                    <a:pt x="14087" y="15493"/>
                    <a:pt x="13990" y="14261"/>
                    <a:pt x="13548" y="13137"/>
                  </a:cubicBezTo>
                  <a:lnTo>
                    <a:pt x="13548" y="13137"/>
                  </a:lnTo>
                  <a:cubicBezTo>
                    <a:pt x="13720" y="13238"/>
                    <a:pt x="13881" y="13355"/>
                    <a:pt x="14027" y="13487"/>
                  </a:cubicBezTo>
                  <a:cubicBezTo>
                    <a:pt x="14077" y="13525"/>
                    <a:pt x="14129" y="13542"/>
                    <a:pt x="14180" y="13542"/>
                  </a:cubicBezTo>
                  <a:cubicBezTo>
                    <a:pt x="14333" y="13542"/>
                    <a:pt x="14469" y="13389"/>
                    <a:pt x="14454" y="13223"/>
                  </a:cubicBezTo>
                  <a:cubicBezTo>
                    <a:pt x="14319" y="11808"/>
                    <a:pt x="13760" y="10584"/>
                    <a:pt x="12783" y="9550"/>
                  </a:cubicBezTo>
                  <a:cubicBezTo>
                    <a:pt x="12755" y="9521"/>
                    <a:pt x="12720" y="9498"/>
                    <a:pt x="12686" y="9481"/>
                  </a:cubicBezTo>
                  <a:cubicBezTo>
                    <a:pt x="12783" y="9298"/>
                    <a:pt x="12846" y="9097"/>
                    <a:pt x="12878" y="8894"/>
                  </a:cubicBezTo>
                  <a:cubicBezTo>
                    <a:pt x="12894" y="8896"/>
                    <a:pt x="12911" y="8897"/>
                    <a:pt x="12928" y="8897"/>
                  </a:cubicBezTo>
                  <a:cubicBezTo>
                    <a:pt x="13110" y="8897"/>
                    <a:pt x="13285" y="8782"/>
                    <a:pt x="13222" y="8561"/>
                  </a:cubicBezTo>
                  <a:cubicBezTo>
                    <a:pt x="13139" y="8281"/>
                    <a:pt x="13044" y="8011"/>
                    <a:pt x="12938" y="7748"/>
                  </a:cubicBezTo>
                  <a:lnTo>
                    <a:pt x="12766" y="7344"/>
                  </a:lnTo>
                  <a:cubicBezTo>
                    <a:pt x="11368" y="4292"/>
                    <a:pt x="8376" y="2418"/>
                    <a:pt x="6001" y="97"/>
                  </a:cubicBezTo>
                  <a:cubicBezTo>
                    <a:pt x="5935" y="34"/>
                    <a:pt x="5841" y="1"/>
                    <a:pt x="5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7"/>
            <p:cNvSpPr/>
            <p:nvPr/>
          </p:nvSpPr>
          <p:spPr>
            <a:xfrm>
              <a:off x="6867514" y="3859862"/>
              <a:ext cx="397552" cy="521245"/>
            </a:xfrm>
            <a:custGeom>
              <a:avLst/>
              <a:gdLst/>
              <a:ahLst/>
              <a:cxnLst/>
              <a:rect l="l" t="t" r="r" b="b"/>
              <a:pathLst>
                <a:path w="4821" h="6321" extrusionOk="0">
                  <a:moveTo>
                    <a:pt x="3370" y="0"/>
                  </a:moveTo>
                  <a:cubicBezTo>
                    <a:pt x="2658" y="760"/>
                    <a:pt x="1351" y="1081"/>
                    <a:pt x="267" y="1081"/>
                  </a:cubicBezTo>
                  <a:cubicBezTo>
                    <a:pt x="243" y="1081"/>
                    <a:pt x="219" y="1081"/>
                    <a:pt x="196" y="1080"/>
                  </a:cubicBezTo>
                  <a:cubicBezTo>
                    <a:pt x="27" y="1636"/>
                    <a:pt x="1" y="2169"/>
                    <a:pt x="144" y="2734"/>
                  </a:cubicBezTo>
                  <a:lnTo>
                    <a:pt x="330" y="2565"/>
                  </a:lnTo>
                  <a:cubicBezTo>
                    <a:pt x="374" y="2458"/>
                    <a:pt x="472" y="2405"/>
                    <a:pt x="570" y="2405"/>
                  </a:cubicBezTo>
                  <a:cubicBezTo>
                    <a:pt x="663" y="2405"/>
                    <a:pt x="756" y="2453"/>
                    <a:pt x="803" y="2550"/>
                  </a:cubicBezTo>
                  <a:cubicBezTo>
                    <a:pt x="1611" y="4155"/>
                    <a:pt x="2812" y="5433"/>
                    <a:pt x="4362" y="6321"/>
                  </a:cubicBezTo>
                  <a:cubicBezTo>
                    <a:pt x="4539" y="5103"/>
                    <a:pt x="4347" y="3940"/>
                    <a:pt x="3774" y="2820"/>
                  </a:cubicBezTo>
                  <a:cubicBezTo>
                    <a:pt x="3681" y="2637"/>
                    <a:pt x="3844" y="2439"/>
                    <a:pt x="4025" y="2439"/>
                  </a:cubicBezTo>
                  <a:cubicBezTo>
                    <a:pt x="4054" y="2439"/>
                    <a:pt x="4084" y="2445"/>
                    <a:pt x="4113" y="2456"/>
                  </a:cubicBezTo>
                  <a:cubicBezTo>
                    <a:pt x="4359" y="2547"/>
                    <a:pt x="4594" y="2659"/>
                    <a:pt x="4820" y="2791"/>
                  </a:cubicBezTo>
                  <a:cubicBezTo>
                    <a:pt x="4611" y="1736"/>
                    <a:pt x="4127" y="805"/>
                    <a:pt x="3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7"/>
            <p:cNvSpPr/>
            <p:nvPr/>
          </p:nvSpPr>
          <p:spPr>
            <a:xfrm>
              <a:off x="6461640" y="3874705"/>
              <a:ext cx="545160" cy="655907"/>
            </a:xfrm>
            <a:custGeom>
              <a:avLst/>
              <a:gdLst/>
              <a:ahLst/>
              <a:cxnLst/>
              <a:rect l="l" t="t" r="r" b="b"/>
              <a:pathLst>
                <a:path w="6611" h="7954" extrusionOk="0">
                  <a:moveTo>
                    <a:pt x="3725" y="1"/>
                  </a:moveTo>
                  <a:cubicBezTo>
                    <a:pt x="3530" y="55"/>
                    <a:pt x="3335" y="95"/>
                    <a:pt x="3135" y="118"/>
                  </a:cubicBezTo>
                  <a:cubicBezTo>
                    <a:pt x="3289" y="562"/>
                    <a:pt x="2971" y="1167"/>
                    <a:pt x="2542" y="1505"/>
                  </a:cubicBezTo>
                  <a:cubicBezTo>
                    <a:pt x="1883" y="2026"/>
                    <a:pt x="966" y="2373"/>
                    <a:pt x="218" y="2754"/>
                  </a:cubicBezTo>
                  <a:cubicBezTo>
                    <a:pt x="146" y="2789"/>
                    <a:pt x="75" y="2826"/>
                    <a:pt x="0" y="2866"/>
                  </a:cubicBezTo>
                  <a:cubicBezTo>
                    <a:pt x="49" y="3170"/>
                    <a:pt x="129" y="3470"/>
                    <a:pt x="241" y="3760"/>
                  </a:cubicBezTo>
                  <a:cubicBezTo>
                    <a:pt x="312" y="3938"/>
                    <a:pt x="390" y="4115"/>
                    <a:pt x="479" y="4287"/>
                  </a:cubicBezTo>
                  <a:lnTo>
                    <a:pt x="1381" y="4697"/>
                  </a:lnTo>
                  <a:cubicBezTo>
                    <a:pt x="1396" y="4566"/>
                    <a:pt x="1519" y="4475"/>
                    <a:pt x="1639" y="4475"/>
                  </a:cubicBezTo>
                  <a:cubicBezTo>
                    <a:pt x="1705" y="4475"/>
                    <a:pt x="1769" y="4502"/>
                    <a:pt x="1814" y="4565"/>
                  </a:cubicBezTo>
                  <a:cubicBezTo>
                    <a:pt x="2719" y="5789"/>
                    <a:pt x="3782" y="6849"/>
                    <a:pt x="5052" y="7688"/>
                  </a:cubicBezTo>
                  <a:cubicBezTo>
                    <a:pt x="5272" y="7833"/>
                    <a:pt x="5548" y="7953"/>
                    <a:pt x="5813" y="7953"/>
                  </a:cubicBezTo>
                  <a:cubicBezTo>
                    <a:pt x="6060" y="7953"/>
                    <a:pt x="6297" y="7849"/>
                    <a:pt x="6470" y="7562"/>
                  </a:cubicBezTo>
                  <a:cubicBezTo>
                    <a:pt x="6610" y="7327"/>
                    <a:pt x="6533" y="6754"/>
                    <a:pt x="6536" y="6496"/>
                  </a:cubicBezTo>
                  <a:cubicBezTo>
                    <a:pt x="6539" y="5757"/>
                    <a:pt x="6439" y="5044"/>
                    <a:pt x="6367" y="4310"/>
                  </a:cubicBezTo>
                  <a:cubicBezTo>
                    <a:pt x="6035" y="3892"/>
                    <a:pt x="5737" y="3448"/>
                    <a:pt x="5476" y="2978"/>
                  </a:cubicBezTo>
                  <a:cubicBezTo>
                    <a:pt x="5373" y="3084"/>
                    <a:pt x="5238" y="3155"/>
                    <a:pt x="5046" y="3221"/>
                  </a:cubicBezTo>
                  <a:cubicBezTo>
                    <a:pt x="5009" y="3234"/>
                    <a:pt x="4974" y="3240"/>
                    <a:pt x="4941" y="3240"/>
                  </a:cubicBezTo>
                  <a:cubicBezTo>
                    <a:pt x="4823" y="3240"/>
                    <a:pt x="4732" y="3164"/>
                    <a:pt x="4696" y="3035"/>
                  </a:cubicBezTo>
                  <a:cubicBezTo>
                    <a:pt x="4467" y="2278"/>
                    <a:pt x="4484" y="1576"/>
                    <a:pt x="4748" y="883"/>
                  </a:cubicBezTo>
                  <a:cubicBezTo>
                    <a:pt x="4608" y="872"/>
                    <a:pt x="4470" y="854"/>
                    <a:pt x="4335" y="826"/>
                  </a:cubicBezTo>
                  <a:cubicBezTo>
                    <a:pt x="4218" y="809"/>
                    <a:pt x="4126" y="717"/>
                    <a:pt x="4109" y="599"/>
                  </a:cubicBezTo>
                  <a:cubicBezTo>
                    <a:pt x="4103" y="594"/>
                    <a:pt x="4098" y="588"/>
                    <a:pt x="4095" y="582"/>
                  </a:cubicBezTo>
                  <a:cubicBezTo>
                    <a:pt x="3966" y="390"/>
                    <a:pt x="3843" y="198"/>
                    <a:pt x="37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7"/>
            <p:cNvSpPr/>
            <p:nvPr/>
          </p:nvSpPr>
          <p:spPr>
            <a:xfrm>
              <a:off x="5766491" y="1538065"/>
              <a:ext cx="1561675" cy="2327751"/>
            </a:xfrm>
            <a:custGeom>
              <a:avLst/>
              <a:gdLst/>
              <a:ahLst/>
              <a:cxnLst/>
              <a:rect l="l" t="t" r="r" b="b"/>
              <a:pathLst>
                <a:path w="18938" h="28228" extrusionOk="0">
                  <a:moveTo>
                    <a:pt x="5993" y="3920"/>
                  </a:moveTo>
                  <a:cubicBezTo>
                    <a:pt x="7412" y="3920"/>
                    <a:pt x="8817" y="4684"/>
                    <a:pt x="9390" y="6073"/>
                  </a:cubicBezTo>
                  <a:cubicBezTo>
                    <a:pt x="10198" y="8015"/>
                    <a:pt x="9198" y="10408"/>
                    <a:pt x="7155" y="11024"/>
                  </a:cubicBezTo>
                  <a:cubicBezTo>
                    <a:pt x="6790" y="11134"/>
                    <a:pt x="6418" y="11187"/>
                    <a:pt x="6050" y="11187"/>
                  </a:cubicBezTo>
                  <a:cubicBezTo>
                    <a:pt x="4476" y="11187"/>
                    <a:pt x="2984" y="10219"/>
                    <a:pt x="2525" y="8626"/>
                  </a:cubicBezTo>
                  <a:cubicBezTo>
                    <a:pt x="2196" y="7477"/>
                    <a:pt x="2550" y="4690"/>
                    <a:pt x="4118" y="4690"/>
                  </a:cubicBezTo>
                  <a:cubicBezTo>
                    <a:pt x="4138" y="4690"/>
                    <a:pt x="4158" y="4691"/>
                    <a:pt x="4178" y="4692"/>
                  </a:cubicBezTo>
                  <a:cubicBezTo>
                    <a:pt x="4069" y="4594"/>
                    <a:pt x="4092" y="4422"/>
                    <a:pt x="4221" y="4353"/>
                  </a:cubicBezTo>
                  <a:cubicBezTo>
                    <a:pt x="4771" y="4061"/>
                    <a:pt x="5383" y="3920"/>
                    <a:pt x="5993" y="3920"/>
                  </a:cubicBezTo>
                  <a:close/>
                  <a:moveTo>
                    <a:pt x="5886" y="1"/>
                  </a:moveTo>
                  <a:cubicBezTo>
                    <a:pt x="5400" y="2031"/>
                    <a:pt x="3600" y="3475"/>
                    <a:pt x="1653" y="3475"/>
                  </a:cubicBezTo>
                  <a:cubicBezTo>
                    <a:pt x="1105" y="3475"/>
                    <a:pt x="545" y="3361"/>
                    <a:pt x="0" y="3113"/>
                  </a:cubicBezTo>
                  <a:lnTo>
                    <a:pt x="0" y="3113"/>
                  </a:lnTo>
                  <a:cubicBezTo>
                    <a:pt x="92" y="6783"/>
                    <a:pt x="545" y="10439"/>
                    <a:pt x="1547" y="13990"/>
                  </a:cubicBezTo>
                  <a:cubicBezTo>
                    <a:pt x="3112" y="19494"/>
                    <a:pt x="6043" y="24282"/>
                    <a:pt x="10155" y="28228"/>
                  </a:cubicBezTo>
                  <a:cubicBezTo>
                    <a:pt x="10275" y="28139"/>
                    <a:pt x="10510" y="28087"/>
                    <a:pt x="10608" y="28067"/>
                  </a:cubicBezTo>
                  <a:cubicBezTo>
                    <a:pt x="10665" y="27990"/>
                    <a:pt x="10756" y="27947"/>
                    <a:pt x="10850" y="27947"/>
                  </a:cubicBezTo>
                  <a:cubicBezTo>
                    <a:pt x="10874" y="27947"/>
                    <a:pt x="10899" y="27950"/>
                    <a:pt x="10923" y="27955"/>
                  </a:cubicBezTo>
                  <a:cubicBezTo>
                    <a:pt x="10960" y="27964"/>
                    <a:pt x="10995" y="27978"/>
                    <a:pt x="11029" y="27987"/>
                  </a:cubicBezTo>
                  <a:cubicBezTo>
                    <a:pt x="11310" y="27927"/>
                    <a:pt x="11596" y="27884"/>
                    <a:pt x="11886" y="27867"/>
                  </a:cubicBezTo>
                  <a:cubicBezTo>
                    <a:pt x="10330" y="25036"/>
                    <a:pt x="9708" y="21723"/>
                    <a:pt x="9811" y="18511"/>
                  </a:cubicBezTo>
                  <a:cubicBezTo>
                    <a:pt x="9816" y="18332"/>
                    <a:pt x="9952" y="18247"/>
                    <a:pt x="10096" y="18247"/>
                  </a:cubicBezTo>
                  <a:cubicBezTo>
                    <a:pt x="10187" y="18247"/>
                    <a:pt x="10281" y="18281"/>
                    <a:pt x="10347" y="18345"/>
                  </a:cubicBezTo>
                  <a:cubicBezTo>
                    <a:pt x="12722" y="20663"/>
                    <a:pt x="15714" y="22537"/>
                    <a:pt x="17115" y="25586"/>
                  </a:cubicBezTo>
                  <a:cubicBezTo>
                    <a:pt x="17384" y="25443"/>
                    <a:pt x="17657" y="25302"/>
                    <a:pt x="17914" y="25136"/>
                  </a:cubicBezTo>
                  <a:cubicBezTo>
                    <a:pt x="18227" y="24935"/>
                    <a:pt x="18508" y="24689"/>
                    <a:pt x="18814" y="24485"/>
                  </a:cubicBezTo>
                  <a:cubicBezTo>
                    <a:pt x="18851" y="24465"/>
                    <a:pt x="18894" y="24451"/>
                    <a:pt x="18937" y="24451"/>
                  </a:cubicBezTo>
                  <a:cubicBezTo>
                    <a:pt x="18871" y="24030"/>
                    <a:pt x="18803" y="23520"/>
                    <a:pt x="18791" y="23388"/>
                  </a:cubicBezTo>
                  <a:cubicBezTo>
                    <a:pt x="18771" y="23076"/>
                    <a:pt x="18742" y="22766"/>
                    <a:pt x="18711" y="22457"/>
                  </a:cubicBezTo>
                  <a:cubicBezTo>
                    <a:pt x="18634" y="21715"/>
                    <a:pt x="18528" y="20978"/>
                    <a:pt x="18396" y="20242"/>
                  </a:cubicBezTo>
                  <a:cubicBezTo>
                    <a:pt x="18124" y="18740"/>
                    <a:pt x="17737" y="17262"/>
                    <a:pt x="17241" y="15821"/>
                  </a:cubicBezTo>
                  <a:cubicBezTo>
                    <a:pt x="16278" y="13015"/>
                    <a:pt x="14940" y="10351"/>
                    <a:pt x="13270" y="7901"/>
                  </a:cubicBezTo>
                  <a:cubicBezTo>
                    <a:pt x="11230" y="4904"/>
                    <a:pt x="8740" y="2239"/>
                    <a:pt x="5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7"/>
            <p:cNvSpPr/>
            <p:nvPr/>
          </p:nvSpPr>
          <p:spPr>
            <a:xfrm>
              <a:off x="6624666" y="3123560"/>
              <a:ext cx="529822" cy="778611"/>
            </a:xfrm>
            <a:custGeom>
              <a:avLst/>
              <a:gdLst/>
              <a:ahLst/>
              <a:cxnLst/>
              <a:rect l="l" t="t" r="r" b="b"/>
              <a:pathLst>
                <a:path w="6425" h="9442" extrusionOk="0">
                  <a:moveTo>
                    <a:pt x="0" y="1"/>
                  </a:moveTo>
                  <a:lnTo>
                    <a:pt x="0" y="1"/>
                  </a:lnTo>
                  <a:cubicBezTo>
                    <a:pt x="12" y="3342"/>
                    <a:pt x="926" y="6416"/>
                    <a:pt x="2353" y="9442"/>
                  </a:cubicBezTo>
                  <a:cubicBezTo>
                    <a:pt x="2992" y="9313"/>
                    <a:pt x="3682" y="9413"/>
                    <a:pt x="4327" y="9273"/>
                  </a:cubicBezTo>
                  <a:cubicBezTo>
                    <a:pt x="5315" y="9061"/>
                    <a:pt x="5868" y="8557"/>
                    <a:pt x="6313" y="7683"/>
                  </a:cubicBezTo>
                  <a:cubicBezTo>
                    <a:pt x="6330" y="7645"/>
                    <a:pt x="6358" y="7614"/>
                    <a:pt x="6390" y="7591"/>
                  </a:cubicBezTo>
                  <a:cubicBezTo>
                    <a:pt x="6327" y="7493"/>
                    <a:pt x="6338" y="7365"/>
                    <a:pt x="6424" y="7284"/>
                  </a:cubicBezTo>
                  <a:cubicBezTo>
                    <a:pt x="5333" y="4121"/>
                    <a:pt x="2393" y="219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7"/>
            <p:cNvSpPr/>
            <p:nvPr/>
          </p:nvSpPr>
          <p:spPr>
            <a:xfrm>
              <a:off x="6156780" y="3418939"/>
              <a:ext cx="555632" cy="643537"/>
            </a:xfrm>
            <a:custGeom>
              <a:avLst/>
              <a:gdLst/>
              <a:ahLst/>
              <a:cxnLst/>
              <a:rect l="l" t="t" r="r" b="b"/>
              <a:pathLst>
                <a:path w="6738" h="7804" extrusionOk="0">
                  <a:moveTo>
                    <a:pt x="1" y="0"/>
                  </a:moveTo>
                  <a:lnTo>
                    <a:pt x="1" y="0"/>
                  </a:lnTo>
                  <a:cubicBezTo>
                    <a:pt x="6" y="46"/>
                    <a:pt x="18" y="95"/>
                    <a:pt x="24" y="144"/>
                  </a:cubicBezTo>
                  <a:lnTo>
                    <a:pt x="27" y="144"/>
                  </a:lnTo>
                  <a:cubicBezTo>
                    <a:pt x="316" y="1909"/>
                    <a:pt x="683" y="3634"/>
                    <a:pt x="1327" y="5321"/>
                  </a:cubicBezTo>
                  <a:cubicBezTo>
                    <a:pt x="1482" y="5722"/>
                    <a:pt x="1651" y="6121"/>
                    <a:pt x="1829" y="6516"/>
                  </a:cubicBezTo>
                  <a:cubicBezTo>
                    <a:pt x="2130" y="7169"/>
                    <a:pt x="2190" y="7634"/>
                    <a:pt x="2935" y="7771"/>
                  </a:cubicBezTo>
                  <a:cubicBezTo>
                    <a:pt x="3054" y="7793"/>
                    <a:pt x="3161" y="7804"/>
                    <a:pt x="3261" y="7804"/>
                  </a:cubicBezTo>
                  <a:cubicBezTo>
                    <a:pt x="3737" y="7804"/>
                    <a:pt x="4033" y="7570"/>
                    <a:pt x="4528" y="7304"/>
                  </a:cubicBezTo>
                  <a:cubicBezTo>
                    <a:pt x="4591" y="7270"/>
                    <a:pt x="6737" y="6040"/>
                    <a:pt x="6101" y="5725"/>
                  </a:cubicBezTo>
                  <a:lnTo>
                    <a:pt x="6101" y="5725"/>
                  </a:lnTo>
                  <a:cubicBezTo>
                    <a:pt x="5992" y="5745"/>
                    <a:pt x="5883" y="5760"/>
                    <a:pt x="5772" y="5762"/>
                  </a:cubicBezTo>
                  <a:cubicBezTo>
                    <a:pt x="5837" y="5869"/>
                    <a:pt x="5762" y="6012"/>
                    <a:pt x="5654" y="6012"/>
                  </a:cubicBezTo>
                  <a:cubicBezTo>
                    <a:pt x="5625" y="6012"/>
                    <a:pt x="5594" y="6002"/>
                    <a:pt x="5562" y="5977"/>
                  </a:cubicBezTo>
                  <a:cubicBezTo>
                    <a:pt x="5442" y="5889"/>
                    <a:pt x="5325" y="5797"/>
                    <a:pt x="5204" y="5705"/>
                  </a:cubicBezTo>
                  <a:cubicBezTo>
                    <a:pt x="3107" y="4075"/>
                    <a:pt x="1390" y="214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7"/>
            <p:cNvSpPr/>
            <p:nvPr/>
          </p:nvSpPr>
          <p:spPr>
            <a:xfrm>
              <a:off x="5988064" y="1896527"/>
              <a:ext cx="574764" cy="531801"/>
            </a:xfrm>
            <a:custGeom>
              <a:avLst/>
              <a:gdLst/>
              <a:ahLst/>
              <a:cxnLst/>
              <a:rect l="l" t="t" r="r" b="b"/>
              <a:pathLst>
                <a:path w="6970" h="6449" extrusionOk="0">
                  <a:moveTo>
                    <a:pt x="3163" y="1092"/>
                  </a:moveTo>
                  <a:cubicBezTo>
                    <a:pt x="3856" y="1092"/>
                    <a:pt x="4552" y="1360"/>
                    <a:pt x="5047" y="1875"/>
                  </a:cubicBezTo>
                  <a:cubicBezTo>
                    <a:pt x="5995" y="2860"/>
                    <a:pt x="5749" y="4431"/>
                    <a:pt x="4800" y="5322"/>
                  </a:cubicBezTo>
                  <a:cubicBezTo>
                    <a:pt x="4345" y="5752"/>
                    <a:pt x="3791" y="5954"/>
                    <a:pt x="3239" y="5954"/>
                  </a:cubicBezTo>
                  <a:cubicBezTo>
                    <a:pt x="2537" y="5954"/>
                    <a:pt x="1837" y="5627"/>
                    <a:pt x="1345" y="5024"/>
                  </a:cubicBezTo>
                  <a:cubicBezTo>
                    <a:pt x="508" y="3995"/>
                    <a:pt x="631" y="2703"/>
                    <a:pt x="1471" y="1835"/>
                  </a:cubicBezTo>
                  <a:cubicBezTo>
                    <a:pt x="1468" y="1769"/>
                    <a:pt x="1497" y="1706"/>
                    <a:pt x="1548" y="1665"/>
                  </a:cubicBezTo>
                  <a:cubicBezTo>
                    <a:pt x="2005" y="1279"/>
                    <a:pt x="2583" y="1092"/>
                    <a:pt x="3163" y="1092"/>
                  </a:cubicBezTo>
                  <a:close/>
                  <a:moveTo>
                    <a:pt x="3346" y="0"/>
                  </a:moveTo>
                  <a:cubicBezTo>
                    <a:pt x="2784" y="0"/>
                    <a:pt x="2217" y="124"/>
                    <a:pt x="1709" y="365"/>
                  </a:cubicBezTo>
                  <a:cubicBezTo>
                    <a:pt x="1763" y="379"/>
                    <a:pt x="1820" y="390"/>
                    <a:pt x="1881" y="408"/>
                  </a:cubicBezTo>
                  <a:cubicBezTo>
                    <a:pt x="1970" y="435"/>
                    <a:pt x="1941" y="578"/>
                    <a:pt x="1857" y="578"/>
                  </a:cubicBezTo>
                  <a:cubicBezTo>
                    <a:pt x="1853" y="578"/>
                    <a:pt x="1848" y="577"/>
                    <a:pt x="1843" y="577"/>
                  </a:cubicBezTo>
                  <a:cubicBezTo>
                    <a:pt x="1776" y="565"/>
                    <a:pt x="1711" y="559"/>
                    <a:pt x="1649" y="559"/>
                  </a:cubicBezTo>
                  <a:cubicBezTo>
                    <a:pt x="602" y="559"/>
                    <a:pt x="135" y="2152"/>
                    <a:pt x="70" y="2906"/>
                  </a:cubicBezTo>
                  <a:cubicBezTo>
                    <a:pt x="1" y="3746"/>
                    <a:pt x="265" y="4668"/>
                    <a:pt x="806" y="5322"/>
                  </a:cubicBezTo>
                  <a:cubicBezTo>
                    <a:pt x="1422" y="6066"/>
                    <a:pt x="2377" y="6448"/>
                    <a:pt x="3331" y="6448"/>
                  </a:cubicBezTo>
                  <a:cubicBezTo>
                    <a:pt x="3992" y="6448"/>
                    <a:pt x="4652" y="6265"/>
                    <a:pt x="5199" y="5892"/>
                  </a:cubicBezTo>
                  <a:cubicBezTo>
                    <a:pt x="6548" y="4963"/>
                    <a:pt x="6969" y="3024"/>
                    <a:pt x="6190" y="1585"/>
                  </a:cubicBezTo>
                  <a:cubicBezTo>
                    <a:pt x="5607" y="509"/>
                    <a:pt x="4485" y="0"/>
                    <a:pt x="33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7"/>
            <p:cNvSpPr/>
            <p:nvPr/>
          </p:nvSpPr>
          <p:spPr>
            <a:xfrm>
              <a:off x="5947576" y="1861234"/>
              <a:ext cx="659865" cy="599420"/>
            </a:xfrm>
            <a:custGeom>
              <a:avLst/>
              <a:gdLst/>
              <a:ahLst/>
              <a:cxnLst/>
              <a:rect l="l" t="t" r="r" b="b"/>
              <a:pathLst>
                <a:path w="8002" h="7269" extrusionOk="0">
                  <a:moveTo>
                    <a:pt x="3840" y="429"/>
                  </a:moveTo>
                  <a:cubicBezTo>
                    <a:pt x="4978" y="429"/>
                    <a:pt x="6098" y="938"/>
                    <a:pt x="6681" y="2013"/>
                  </a:cubicBezTo>
                  <a:cubicBezTo>
                    <a:pt x="7460" y="3452"/>
                    <a:pt x="7039" y="5391"/>
                    <a:pt x="5690" y="6320"/>
                  </a:cubicBezTo>
                  <a:cubicBezTo>
                    <a:pt x="5143" y="6693"/>
                    <a:pt x="4482" y="6877"/>
                    <a:pt x="3821" y="6877"/>
                  </a:cubicBezTo>
                  <a:cubicBezTo>
                    <a:pt x="2868" y="6877"/>
                    <a:pt x="1914" y="6496"/>
                    <a:pt x="1297" y="5750"/>
                  </a:cubicBezTo>
                  <a:cubicBezTo>
                    <a:pt x="756" y="5099"/>
                    <a:pt x="492" y="4177"/>
                    <a:pt x="561" y="3334"/>
                  </a:cubicBezTo>
                  <a:cubicBezTo>
                    <a:pt x="625" y="2583"/>
                    <a:pt x="1093" y="989"/>
                    <a:pt x="2138" y="989"/>
                  </a:cubicBezTo>
                  <a:cubicBezTo>
                    <a:pt x="2201" y="989"/>
                    <a:pt x="2267" y="995"/>
                    <a:pt x="2334" y="1007"/>
                  </a:cubicBezTo>
                  <a:cubicBezTo>
                    <a:pt x="2339" y="1008"/>
                    <a:pt x="2344" y="1009"/>
                    <a:pt x="2348" y="1009"/>
                  </a:cubicBezTo>
                  <a:cubicBezTo>
                    <a:pt x="2432" y="1009"/>
                    <a:pt x="2461" y="866"/>
                    <a:pt x="2372" y="838"/>
                  </a:cubicBezTo>
                  <a:cubicBezTo>
                    <a:pt x="2311" y="821"/>
                    <a:pt x="2254" y="807"/>
                    <a:pt x="2200" y="795"/>
                  </a:cubicBezTo>
                  <a:cubicBezTo>
                    <a:pt x="2709" y="554"/>
                    <a:pt x="3276" y="429"/>
                    <a:pt x="3840" y="429"/>
                  </a:cubicBezTo>
                  <a:close/>
                  <a:moveTo>
                    <a:pt x="3797" y="1"/>
                  </a:moveTo>
                  <a:cubicBezTo>
                    <a:pt x="3187" y="1"/>
                    <a:pt x="2575" y="142"/>
                    <a:pt x="2025" y="434"/>
                  </a:cubicBezTo>
                  <a:cubicBezTo>
                    <a:pt x="1896" y="500"/>
                    <a:pt x="1873" y="675"/>
                    <a:pt x="1982" y="773"/>
                  </a:cubicBezTo>
                  <a:cubicBezTo>
                    <a:pt x="1961" y="772"/>
                    <a:pt x="1940" y="771"/>
                    <a:pt x="1920" y="771"/>
                  </a:cubicBezTo>
                  <a:cubicBezTo>
                    <a:pt x="354" y="771"/>
                    <a:pt x="0" y="3558"/>
                    <a:pt x="329" y="4704"/>
                  </a:cubicBezTo>
                  <a:cubicBezTo>
                    <a:pt x="788" y="6299"/>
                    <a:pt x="2280" y="7268"/>
                    <a:pt x="3854" y="7268"/>
                  </a:cubicBezTo>
                  <a:cubicBezTo>
                    <a:pt x="4222" y="7268"/>
                    <a:pt x="4594" y="7215"/>
                    <a:pt x="4959" y="7105"/>
                  </a:cubicBezTo>
                  <a:cubicBezTo>
                    <a:pt x="7002" y="6489"/>
                    <a:pt x="8002" y="4099"/>
                    <a:pt x="7197" y="2154"/>
                  </a:cubicBezTo>
                  <a:cubicBezTo>
                    <a:pt x="6622" y="765"/>
                    <a:pt x="5216" y="1"/>
                    <a:pt x="3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7"/>
            <p:cNvSpPr/>
            <p:nvPr/>
          </p:nvSpPr>
          <p:spPr>
            <a:xfrm>
              <a:off x="6029955" y="1986576"/>
              <a:ext cx="452554" cy="401015"/>
            </a:xfrm>
            <a:custGeom>
              <a:avLst/>
              <a:gdLst/>
              <a:ahLst/>
              <a:cxnLst/>
              <a:rect l="l" t="t" r="r" b="b"/>
              <a:pathLst>
                <a:path w="5488" h="4863" extrusionOk="0">
                  <a:moveTo>
                    <a:pt x="2667" y="456"/>
                  </a:moveTo>
                  <a:cubicBezTo>
                    <a:pt x="3180" y="456"/>
                    <a:pt x="3695" y="632"/>
                    <a:pt x="4095" y="986"/>
                  </a:cubicBezTo>
                  <a:cubicBezTo>
                    <a:pt x="4937" y="1731"/>
                    <a:pt x="4822" y="2972"/>
                    <a:pt x="4115" y="3765"/>
                  </a:cubicBezTo>
                  <a:cubicBezTo>
                    <a:pt x="3723" y="4203"/>
                    <a:pt x="3217" y="4419"/>
                    <a:pt x="2708" y="4419"/>
                  </a:cubicBezTo>
                  <a:cubicBezTo>
                    <a:pt x="2207" y="4419"/>
                    <a:pt x="1704" y="4210"/>
                    <a:pt x="1307" y="3800"/>
                  </a:cubicBezTo>
                  <a:cubicBezTo>
                    <a:pt x="456" y="2920"/>
                    <a:pt x="582" y="1843"/>
                    <a:pt x="1204" y="963"/>
                  </a:cubicBezTo>
                  <a:cubicBezTo>
                    <a:pt x="1246" y="960"/>
                    <a:pt x="1289" y="943"/>
                    <a:pt x="1324" y="917"/>
                  </a:cubicBezTo>
                  <a:cubicBezTo>
                    <a:pt x="1707" y="610"/>
                    <a:pt x="2187" y="456"/>
                    <a:pt x="2667" y="456"/>
                  </a:cubicBezTo>
                  <a:close/>
                  <a:moveTo>
                    <a:pt x="2655" y="0"/>
                  </a:moveTo>
                  <a:cubicBezTo>
                    <a:pt x="2075" y="0"/>
                    <a:pt x="1497" y="187"/>
                    <a:pt x="1040" y="573"/>
                  </a:cubicBezTo>
                  <a:cubicBezTo>
                    <a:pt x="989" y="614"/>
                    <a:pt x="960" y="677"/>
                    <a:pt x="963" y="743"/>
                  </a:cubicBezTo>
                  <a:cubicBezTo>
                    <a:pt x="123" y="1611"/>
                    <a:pt x="0" y="2903"/>
                    <a:pt x="837" y="3932"/>
                  </a:cubicBezTo>
                  <a:cubicBezTo>
                    <a:pt x="1329" y="4535"/>
                    <a:pt x="2029" y="4862"/>
                    <a:pt x="2731" y="4862"/>
                  </a:cubicBezTo>
                  <a:cubicBezTo>
                    <a:pt x="3283" y="4862"/>
                    <a:pt x="3837" y="4660"/>
                    <a:pt x="4292" y="4230"/>
                  </a:cubicBezTo>
                  <a:cubicBezTo>
                    <a:pt x="5241" y="3339"/>
                    <a:pt x="5487" y="1768"/>
                    <a:pt x="4539" y="783"/>
                  </a:cubicBezTo>
                  <a:cubicBezTo>
                    <a:pt x="4044" y="268"/>
                    <a:pt x="3348" y="0"/>
                    <a:pt x="2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7"/>
            <p:cNvSpPr/>
            <p:nvPr/>
          </p:nvSpPr>
          <p:spPr>
            <a:xfrm>
              <a:off x="6067475" y="2024096"/>
              <a:ext cx="369679" cy="326799"/>
            </a:xfrm>
            <a:custGeom>
              <a:avLst/>
              <a:gdLst/>
              <a:ahLst/>
              <a:cxnLst/>
              <a:rect l="l" t="t" r="r" b="b"/>
              <a:pathLst>
                <a:path w="4483" h="3963" extrusionOk="0">
                  <a:moveTo>
                    <a:pt x="2212" y="1"/>
                  </a:moveTo>
                  <a:cubicBezTo>
                    <a:pt x="1732" y="1"/>
                    <a:pt x="1252" y="155"/>
                    <a:pt x="869" y="462"/>
                  </a:cubicBezTo>
                  <a:cubicBezTo>
                    <a:pt x="834" y="488"/>
                    <a:pt x="791" y="505"/>
                    <a:pt x="749" y="508"/>
                  </a:cubicBezTo>
                  <a:cubicBezTo>
                    <a:pt x="127" y="1388"/>
                    <a:pt x="1" y="2465"/>
                    <a:pt x="852" y="3345"/>
                  </a:cubicBezTo>
                  <a:cubicBezTo>
                    <a:pt x="1250" y="3754"/>
                    <a:pt x="1753" y="3963"/>
                    <a:pt x="2254" y="3963"/>
                  </a:cubicBezTo>
                  <a:cubicBezTo>
                    <a:pt x="2762" y="3963"/>
                    <a:pt x="3269" y="3748"/>
                    <a:pt x="3660" y="3310"/>
                  </a:cubicBezTo>
                  <a:cubicBezTo>
                    <a:pt x="4367" y="2517"/>
                    <a:pt x="4482" y="1276"/>
                    <a:pt x="3640" y="531"/>
                  </a:cubicBezTo>
                  <a:cubicBezTo>
                    <a:pt x="3240" y="177"/>
                    <a:pt x="2725" y="1"/>
                    <a:pt x="2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7"/>
            <p:cNvSpPr/>
            <p:nvPr/>
          </p:nvSpPr>
          <p:spPr>
            <a:xfrm>
              <a:off x="5762945" y="1236585"/>
              <a:ext cx="453709" cy="545407"/>
            </a:xfrm>
            <a:custGeom>
              <a:avLst/>
              <a:gdLst/>
              <a:ahLst/>
              <a:cxnLst/>
              <a:rect l="l" t="t" r="r" b="b"/>
              <a:pathLst>
                <a:path w="5502" h="6614" extrusionOk="0">
                  <a:moveTo>
                    <a:pt x="235" y="1"/>
                  </a:moveTo>
                  <a:cubicBezTo>
                    <a:pt x="75" y="2121"/>
                    <a:pt x="0" y="4250"/>
                    <a:pt x="37" y="6376"/>
                  </a:cubicBezTo>
                  <a:cubicBezTo>
                    <a:pt x="534" y="6536"/>
                    <a:pt x="1036" y="6614"/>
                    <a:pt x="1525" y="6614"/>
                  </a:cubicBezTo>
                  <a:cubicBezTo>
                    <a:pt x="3393" y="6614"/>
                    <a:pt x="5069" y="5476"/>
                    <a:pt x="5476" y="3388"/>
                  </a:cubicBezTo>
                  <a:cubicBezTo>
                    <a:pt x="5482" y="3368"/>
                    <a:pt x="5490" y="3345"/>
                    <a:pt x="5502" y="3325"/>
                  </a:cubicBezTo>
                  <a:cubicBezTo>
                    <a:pt x="3848" y="2064"/>
                    <a:pt x="2086" y="952"/>
                    <a:pt x="2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 name="Google Shape;513;p57"/>
          <p:cNvSpPr/>
          <p:nvPr/>
        </p:nvSpPr>
        <p:spPr>
          <a:xfrm rot="-1035027">
            <a:off x="7795851" y="2549819"/>
            <a:ext cx="983529" cy="887550"/>
          </a:xfrm>
          <a:custGeom>
            <a:avLst/>
            <a:gdLst/>
            <a:ahLst/>
            <a:cxnLst/>
            <a:rect l="l" t="t" r="r" b="b"/>
            <a:pathLst>
              <a:path w="9614" h="8676" extrusionOk="0">
                <a:moveTo>
                  <a:pt x="4171" y="3302"/>
                </a:moveTo>
                <a:cubicBezTo>
                  <a:pt x="4634" y="3302"/>
                  <a:pt x="5379" y="3659"/>
                  <a:pt x="5533" y="3779"/>
                </a:cubicBezTo>
                <a:cubicBezTo>
                  <a:pt x="5808" y="3985"/>
                  <a:pt x="6023" y="4260"/>
                  <a:pt x="6158" y="4576"/>
                </a:cubicBezTo>
                <a:cubicBezTo>
                  <a:pt x="6144" y="4578"/>
                  <a:pt x="6129" y="4581"/>
                  <a:pt x="6115" y="4584"/>
                </a:cubicBezTo>
                <a:cubicBezTo>
                  <a:pt x="5937" y="4606"/>
                  <a:pt x="5753" y="4621"/>
                  <a:pt x="5570" y="4621"/>
                </a:cubicBezTo>
                <a:cubicBezTo>
                  <a:pt x="5340" y="4621"/>
                  <a:pt x="5111" y="4598"/>
                  <a:pt x="4892" y="4536"/>
                </a:cubicBezTo>
                <a:cubicBezTo>
                  <a:pt x="4651" y="4467"/>
                  <a:pt x="3485" y="3951"/>
                  <a:pt x="3843" y="3429"/>
                </a:cubicBezTo>
                <a:cubicBezTo>
                  <a:pt x="3905" y="3338"/>
                  <a:pt x="4024" y="3302"/>
                  <a:pt x="4171" y="3302"/>
                </a:cubicBezTo>
                <a:close/>
                <a:moveTo>
                  <a:pt x="7590" y="1"/>
                </a:moveTo>
                <a:cubicBezTo>
                  <a:pt x="7491" y="1"/>
                  <a:pt x="7451" y="150"/>
                  <a:pt x="7559" y="180"/>
                </a:cubicBezTo>
                <a:cubicBezTo>
                  <a:pt x="9339" y="653"/>
                  <a:pt x="9190" y="2897"/>
                  <a:pt x="7957" y="3851"/>
                </a:cubicBezTo>
                <a:cubicBezTo>
                  <a:pt x="7516" y="4189"/>
                  <a:pt x="7000" y="4418"/>
                  <a:pt x="6450" y="4527"/>
                </a:cubicBezTo>
                <a:cubicBezTo>
                  <a:pt x="6090" y="3701"/>
                  <a:pt x="5203" y="3130"/>
                  <a:pt x="4238" y="3130"/>
                </a:cubicBezTo>
                <a:cubicBezTo>
                  <a:pt x="3981" y="3130"/>
                  <a:pt x="3718" y="3171"/>
                  <a:pt x="3459" y="3258"/>
                </a:cubicBezTo>
                <a:cubicBezTo>
                  <a:pt x="3381" y="3278"/>
                  <a:pt x="3339" y="3358"/>
                  <a:pt x="3356" y="3435"/>
                </a:cubicBezTo>
                <a:cubicBezTo>
                  <a:pt x="3686" y="4525"/>
                  <a:pt x="4630" y="4952"/>
                  <a:pt x="5654" y="4952"/>
                </a:cubicBezTo>
                <a:cubicBezTo>
                  <a:pt x="5855" y="4952"/>
                  <a:pt x="6058" y="4936"/>
                  <a:pt x="6261" y="4905"/>
                </a:cubicBezTo>
                <a:lnTo>
                  <a:pt x="6261" y="4905"/>
                </a:lnTo>
                <a:cubicBezTo>
                  <a:pt x="6453" y="5785"/>
                  <a:pt x="5998" y="6627"/>
                  <a:pt x="5287" y="7132"/>
                </a:cubicBezTo>
                <a:cubicBezTo>
                  <a:pt x="4626" y="7601"/>
                  <a:pt x="3871" y="7755"/>
                  <a:pt x="3096" y="7755"/>
                </a:cubicBezTo>
                <a:cubicBezTo>
                  <a:pt x="2688" y="7755"/>
                  <a:pt x="2274" y="7712"/>
                  <a:pt x="1866" y="7650"/>
                </a:cubicBezTo>
                <a:cubicBezTo>
                  <a:pt x="1937" y="7538"/>
                  <a:pt x="1901" y="7365"/>
                  <a:pt x="1750" y="7365"/>
                </a:cubicBezTo>
                <a:cubicBezTo>
                  <a:pt x="1743" y="7365"/>
                  <a:pt x="1736" y="7366"/>
                  <a:pt x="1728" y="7366"/>
                </a:cubicBezTo>
                <a:cubicBezTo>
                  <a:pt x="1442" y="7398"/>
                  <a:pt x="1155" y="7430"/>
                  <a:pt x="869" y="7464"/>
                </a:cubicBezTo>
                <a:lnTo>
                  <a:pt x="722" y="7435"/>
                </a:lnTo>
                <a:cubicBezTo>
                  <a:pt x="712" y="7433"/>
                  <a:pt x="702" y="7433"/>
                  <a:pt x="692" y="7433"/>
                </a:cubicBezTo>
                <a:cubicBezTo>
                  <a:pt x="637" y="7433"/>
                  <a:pt x="584" y="7458"/>
                  <a:pt x="551" y="7504"/>
                </a:cubicBezTo>
                <a:lnTo>
                  <a:pt x="235" y="7541"/>
                </a:lnTo>
                <a:cubicBezTo>
                  <a:pt x="55" y="7561"/>
                  <a:pt x="0" y="7759"/>
                  <a:pt x="146" y="7868"/>
                </a:cubicBezTo>
                <a:cubicBezTo>
                  <a:pt x="625" y="8235"/>
                  <a:pt x="1167" y="8504"/>
                  <a:pt x="1745" y="8667"/>
                </a:cubicBezTo>
                <a:cubicBezTo>
                  <a:pt x="1764" y="8673"/>
                  <a:pt x="1782" y="8676"/>
                  <a:pt x="1799" y="8676"/>
                </a:cubicBezTo>
                <a:cubicBezTo>
                  <a:pt x="1951" y="8676"/>
                  <a:pt x="2003" y="8459"/>
                  <a:pt x="1874" y="8364"/>
                </a:cubicBezTo>
                <a:cubicBezTo>
                  <a:pt x="1651" y="8197"/>
                  <a:pt x="1442" y="8031"/>
                  <a:pt x="1235" y="7859"/>
                </a:cubicBezTo>
                <a:lnTo>
                  <a:pt x="1235" y="7859"/>
                </a:lnTo>
                <a:cubicBezTo>
                  <a:pt x="1820" y="7961"/>
                  <a:pt x="2456" y="8040"/>
                  <a:pt x="3081" y="8040"/>
                </a:cubicBezTo>
                <a:cubicBezTo>
                  <a:pt x="4467" y="8040"/>
                  <a:pt x="5801" y="7651"/>
                  <a:pt x="6419" y="6255"/>
                </a:cubicBezTo>
                <a:cubicBezTo>
                  <a:pt x="6639" y="5759"/>
                  <a:pt x="6668" y="5278"/>
                  <a:pt x="6562" y="4848"/>
                </a:cubicBezTo>
                <a:cubicBezTo>
                  <a:pt x="7221" y="4696"/>
                  <a:pt x="7846" y="4398"/>
                  <a:pt x="8296" y="4011"/>
                </a:cubicBezTo>
                <a:cubicBezTo>
                  <a:pt x="9614" y="2871"/>
                  <a:pt x="9571" y="392"/>
                  <a:pt x="7608" y="2"/>
                </a:cubicBezTo>
                <a:cubicBezTo>
                  <a:pt x="7602" y="1"/>
                  <a:pt x="7595" y="1"/>
                  <a:pt x="7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500">
        <p14:window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98"/>
                                        </p:tgtEl>
                                        <p:attrNameLst>
                                          <p:attrName>style.visibility</p:attrName>
                                        </p:attrNameLst>
                                      </p:cBhvr>
                                      <p:to>
                                        <p:strVal val="visible"/>
                                      </p:to>
                                    </p:set>
                                    <p:animEffect transition="in" filter="fade">
                                      <p:cBhvr>
                                        <p:cTn id="7" dur="1000"/>
                                        <p:tgtEl>
                                          <p:spTgt spid="4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pPr algn="ctr"/>
            <a:r>
              <a:rPr lang="en-US" dirty="0"/>
              <a:t>The poet took the second path which was grassy and inviting as it was less travelled on and looked like it wanted to be used </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718833846"/>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What had the poet discovered after he started travelling on the path?</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9391424"/>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pPr algn="ctr"/>
            <a:r>
              <a:rPr lang="en-US" dirty="0"/>
              <a:t>The poet discovered that the road was alike to the first one, both being fair and had been used almost as often as the other.</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1738794667"/>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What will the poet be telling to others? </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0357224"/>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pPr algn="ctr"/>
            <a:r>
              <a:rPr lang="en-US" dirty="0"/>
              <a:t>The poet one day in the future will tell people the decision he had made of choosing the less used path and what differences that had made in his life. </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3087382152"/>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73"/>
          <p:cNvSpPr txBox="1">
            <a:spLocks noGrp="1"/>
          </p:cNvSpPr>
          <p:nvPr>
            <p:ph type="title"/>
          </p:nvPr>
        </p:nvSpPr>
        <p:spPr>
          <a:xfrm>
            <a:off x="2197958" y="1691006"/>
            <a:ext cx="4904100" cy="890400"/>
          </a:xfrm>
          <a:prstGeom prst="rect">
            <a:avLst/>
          </a:prstGeom>
        </p:spPr>
        <p:txBody>
          <a:bodyPr spcFirstLastPara="1" wrap="square" lIns="91425" tIns="91425" rIns="91425" bIns="91425" anchor="ctr" anchorCtr="0">
            <a:noAutofit/>
          </a:bodyPr>
          <a:lstStyle/>
          <a:p>
            <a:pPr lvl="0"/>
            <a:r>
              <a:rPr lang="en-US" dirty="0"/>
              <a:t>What is the theme of the stanza? </a:t>
            </a:r>
            <a:endParaRPr dirty="0"/>
          </a:p>
        </p:txBody>
      </p:sp>
      <p:sp>
        <p:nvSpPr>
          <p:cNvPr id="1052" name="Google Shape;1052;p73"/>
          <p:cNvSpPr/>
          <p:nvPr/>
        </p:nvSpPr>
        <p:spPr>
          <a:xfrm>
            <a:off x="7120376" y="2133898"/>
            <a:ext cx="1436271" cy="143627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053" name="Google Shape;1053;p73"/>
          <p:cNvGrpSpPr/>
          <p:nvPr/>
        </p:nvGrpSpPr>
        <p:grpSpPr>
          <a:xfrm>
            <a:off x="7330138" y="2419801"/>
            <a:ext cx="1016846" cy="864508"/>
            <a:chOff x="1168000" y="1750950"/>
            <a:chExt cx="405425" cy="344700"/>
          </a:xfrm>
        </p:grpSpPr>
        <p:sp>
          <p:nvSpPr>
            <p:cNvPr id="1054" name="Google Shape;1054;p73"/>
            <p:cNvSpPr/>
            <p:nvPr/>
          </p:nvSpPr>
          <p:spPr>
            <a:xfrm>
              <a:off x="1364750" y="1767600"/>
              <a:ext cx="190525" cy="258100"/>
            </a:xfrm>
            <a:custGeom>
              <a:avLst/>
              <a:gdLst/>
              <a:ahLst/>
              <a:cxnLst/>
              <a:rect l="l" t="t" r="r" b="b"/>
              <a:pathLst>
                <a:path w="7621" h="10324" extrusionOk="0">
                  <a:moveTo>
                    <a:pt x="5239" y="1"/>
                  </a:moveTo>
                  <a:cubicBezTo>
                    <a:pt x="5025" y="1"/>
                    <a:pt x="4810" y="60"/>
                    <a:pt x="4596" y="84"/>
                  </a:cubicBezTo>
                  <a:cubicBezTo>
                    <a:pt x="4251" y="132"/>
                    <a:pt x="3917" y="191"/>
                    <a:pt x="3572" y="239"/>
                  </a:cubicBezTo>
                  <a:cubicBezTo>
                    <a:pt x="3346" y="263"/>
                    <a:pt x="3120" y="334"/>
                    <a:pt x="2905" y="394"/>
                  </a:cubicBezTo>
                  <a:cubicBezTo>
                    <a:pt x="2489" y="513"/>
                    <a:pt x="2084" y="668"/>
                    <a:pt x="1691" y="858"/>
                  </a:cubicBezTo>
                  <a:cubicBezTo>
                    <a:pt x="1619" y="906"/>
                    <a:pt x="1536" y="906"/>
                    <a:pt x="1441" y="918"/>
                  </a:cubicBezTo>
                  <a:cubicBezTo>
                    <a:pt x="1238" y="953"/>
                    <a:pt x="1060" y="1049"/>
                    <a:pt x="905" y="1191"/>
                  </a:cubicBezTo>
                  <a:cubicBezTo>
                    <a:pt x="595" y="1501"/>
                    <a:pt x="238" y="1787"/>
                    <a:pt x="84" y="2227"/>
                  </a:cubicBezTo>
                  <a:cubicBezTo>
                    <a:pt x="72" y="2287"/>
                    <a:pt x="24" y="2323"/>
                    <a:pt x="0" y="2358"/>
                  </a:cubicBezTo>
                  <a:cubicBezTo>
                    <a:pt x="131" y="3227"/>
                    <a:pt x="262" y="4025"/>
                    <a:pt x="405" y="4835"/>
                  </a:cubicBezTo>
                  <a:cubicBezTo>
                    <a:pt x="441" y="5121"/>
                    <a:pt x="524" y="5406"/>
                    <a:pt x="595" y="5668"/>
                  </a:cubicBezTo>
                  <a:cubicBezTo>
                    <a:pt x="703" y="6037"/>
                    <a:pt x="786" y="6418"/>
                    <a:pt x="846" y="6799"/>
                  </a:cubicBezTo>
                  <a:cubicBezTo>
                    <a:pt x="893" y="7097"/>
                    <a:pt x="941" y="7395"/>
                    <a:pt x="1012" y="7692"/>
                  </a:cubicBezTo>
                  <a:cubicBezTo>
                    <a:pt x="1238" y="8514"/>
                    <a:pt x="1500" y="9312"/>
                    <a:pt x="1596" y="10169"/>
                  </a:cubicBezTo>
                  <a:cubicBezTo>
                    <a:pt x="1608" y="10240"/>
                    <a:pt x="1608" y="10312"/>
                    <a:pt x="1727" y="10324"/>
                  </a:cubicBezTo>
                  <a:cubicBezTo>
                    <a:pt x="2036" y="10085"/>
                    <a:pt x="2393" y="9907"/>
                    <a:pt x="2631" y="9573"/>
                  </a:cubicBezTo>
                  <a:cubicBezTo>
                    <a:pt x="2739" y="9419"/>
                    <a:pt x="2917" y="9312"/>
                    <a:pt x="3096" y="9276"/>
                  </a:cubicBezTo>
                  <a:cubicBezTo>
                    <a:pt x="3441" y="9181"/>
                    <a:pt x="3763" y="9050"/>
                    <a:pt x="4096" y="8883"/>
                  </a:cubicBezTo>
                  <a:cubicBezTo>
                    <a:pt x="4191" y="8835"/>
                    <a:pt x="4310" y="8811"/>
                    <a:pt x="4417" y="8800"/>
                  </a:cubicBezTo>
                  <a:cubicBezTo>
                    <a:pt x="5072" y="8692"/>
                    <a:pt x="5727" y="8597"/>
                    <a:pt x="6382" y="8514"/>
                  </a:cubicBezTo>
                  <a:cubicBezTo>
                    <a:pt x="6463" y="8506"/>
                    <a:pt x="6545" y="8486"/>
                    <a:pt x="6622" y="8486"/>
                  </a:cubicBezTo>
                  <a:cubicBezTo>
                    <a:pt x="6658" y="8486"/>
                    <a:pt x="6693" y="8491"/>
                    <a:pt x="6727" y="8502"/>
                  </a:cubicBezTo>
                  <a:cubicBezTo>
                    <a:pt x="6989" y="8573"/>
                    <a:pt x="7263" y="8526"/>
                    <a:pt x="7525" y="8585"/>
                  </a:cubicBezTo>
                  <a:cubicBezTo>
                    <a:pt x="7549" y="8585"/>
                    <a:pt x="7573" y="8561"/>
                    <a:pt x="7620" y="8526"/>
                  </a:cubicBezTo>
                  <a:cubicBezTo>
                    <a:pt x="7489" y="8180"/>
                    <a:pt x="7442" y="7788"/>
                    <a:pt x="7382" y="7383"/>
                  </a:cubicBezTo>
                  <a:cubicBezTo>
                    <a:pt x="7323" y="7026"/>
                    <a:pt x="7275" y="6668"/>
                    <a:pt x="7215" y="6311"/>
                  </a:cubicBezTo>
                  <a:cubicBezTo>
                    <a:pt x="7203" y="6156"/>
                    <a:pt x="7192" y="6014"/>
                    <a:pt x="7132" y="5894"/>
                  </a:cubicBezTo>
                  <a:cubicBezTo>
                    <a:pt x="6930" y="5406"/>
                    <a:pt x="6894" y="4882"/>
                    <a:pt x="6811" y="4370"/>
                  </a:cubicBezTo>
                  <a:cubicBezTo>
                    <a:pt x="6787" y="4228"/>
                    <a:pt x="6775" y="4061"/>
                    <a:pt x="6715" y="3918"/>
                  </a:cubicBezTo>
                  <a:cubicBezTo>
                    <a:pt x="6596" y="3597"/>
                    <a:pt x="6537" y="3275"/>
                    <a:pt x="6489" y="2942"/>
                  </a:cubicBezTo>
                  <a:lnTo>
                    <a:pt x="6358" y="1965"/>
                  </a:lnTo>
                  <a:cubicBezTo>
                    <a:pt x="6322" y="1811"/>
                    <a:pt x="6299" y="1644"/>
                    <a:pt x="6239" y="1501"/>
                  </a:cubicBezTo>
                  <a:cubicBezTo>
                    <a:pt x="6144" y="1311"/>
                    <a:pt x="6096" y="1096"/>
                    <a:pt x="6072" y="870"/>
                  </a:cubicBezTo>
                  <a:cubicBezTo>
                    <a:pt x="6060" y="703"/>
                    <a:pt x="6025" y="501"/>
                    <a:pt x="6001" y="322"/>
                  </a:cubicBezTo>
                  <a:cubicBezTo>
                    <a:pt x="5977" y="239"/>
                    <a:pt x="5941" y="144"/>
                    <a:pt x="5906" y="60"/>
                  </a:cubicBezTo>
                  <a:cubicBezTo>
                    <a:pt x="5668" y="25"/>
                    <a:pt x="5465" y="1"/>
                    <a:pt x="52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82875" y="1809700"/>
              <a:ext cx="204525" cy="245175"/>
            </a:xfrm>
            <a:custGeom>
              <a:avLst/>
              <a:gdLst/>
              <a:ahLst/>
              <a:cxnLst/>
              <a:rect l="l" t="t" r="r" b="b"/>
              <a:pathLst>
                <a:path w="8181" h="9807" extrusionOk="0">
                  <a:moveTo>
                    <a:pt x="4383" y="1"/>
                  </a:moveTo>
                  <a:cubicBezTo>
                    <a:pt x="3995" y="1"/>
                    <a:pt x="3611" y="79"/>
                    <a:pt x="3227" y="139"/>
                  </a:cubicBezTo>
                  <a:cubicBezTo>
                    <a:pt x="2286" y="317"/>
                    <a:pt x="1382" y="615"/>
                    <a:pt x="501" y="948"/>
                  </a:cubicBezTo>
                  <a:cubicBezTo>
                    <a:pt x="322" y="1008"/>
                    <a:pt x="179" y="1115"/>
                    <a:pt x="0" y="1198"/>
                  </a:cubicBezTo>
                  <a:cubicBezTo>
                    <a:pt x="72" y="1317"/>
                    <a:pt x="108" y="1412"/>
                    <a:pt x="179" y="1484"/>
                  </a:cubicBezTo>
                  <a:cubicBezTo>
                    <a:pt x="322" y="1663"/>
                    <a:pt x="405" y="1853"/>
                    <a:pt x="417" y="2079"/>
                  </a:cubicBezTo>
                  <a:cubicBezTo>
                    <a:pt x="441" y="2341"/>
                    <a:pt x="524" y="2579"/>
                    <a:pt x="643" y="2817"/>
                  </a:cubicBezTo>
                  <a:cubicBezTo>
                    <a:pt x="679" y="2901"/>
                    <a:pt x="703" y="2984"/>
                    <a:pt x="715" y="3079"/>
                  </a:cubicBezTo>
                  <a:cubicBezTo>
                    <a:pt x="846" y="3627"/>
                    <a:pt x="977" y="4163"/>
                    <a:pt x="1096" y="4711"/>
                  </a:cubicBezTo>
                  <a:cubicBezTo>
                    <a:pt x="1239" y="5342"/>
                    <a:pt x="1370" y="5973"/>
                    <a:pt x="1501" y="6616"/>
                  </a:cubicBezTo>
                  <a:cubicBezTo>
                    <a:pt x="1536" y="6746"/>
                    <a:pt x="1560" y="6866"/>
                    <a:pt x="1596" y="6985"/>
                  </a:cubicBezTo>
                  <a:cubicBezTo>
                    <a:pt x="1751" y="7568"/>
                    <a:pt x="1905" y="8163"/>
                    <a:pt x="1965" y="8759"/>
                  </a:cubicBezTo>
                  <a:cubicBezTo>
                    <a:pt x="1977" y="8937"/>
                    <a:pt x="2013" y="9104"/>
                    <a:pt x="2036" y="9271"/>
                  </a:cubicBezTo>
                  <a:cubicBezTo>
                    <a:pt x="2072" y="9473"/>
                    <a:pt x="2191" y="9652"/>
                    <a:pt x="2286" y="9806"/>
                  </a:cubicBezTo>
                  <a:cubicBezTo>
                    <a:pt x="2584" y="9592"/>
                    <a:pt x="2846" y="9390"/>
                    <a:pt x="3120" y="9211"/>
                  </a:cubicBezTo>
                  <a:cubicBezTo>
                    <a:pt x="3763" y="8818"/>
                    <a:pt x="4453" y="8509"/>
                    <a:pt x="5203" y="8413"/>
                  </a:cubicBezTo>
                  <a:cubicBezTo>
                    <a:pt x="5584" y="8378"/>
                    <a:pt x="5954" y="8330"/>
                    <a:pt x="6323" y="8259"/>
                  </a:cubicBezTo>
                  <a:cubicBezTo>
                    <a:pt x="6453" y="8230"/>
                    <a:pt x="6581" y="8217"/>
                    <a:pt x="6707" y="8217"/>
                  </a:cubicBezTo>
                  <a:cubicBezTo>
                    <a:pt x="7108" y="8217"/>
                    <a:pt x="7487" y="8348"/>
                    <a:pt x="7859" y="8520"/>
                  </a:cubicBezTo>
                  <a:cubicBezTo>
                    <a:pt x="7930" y="8552"/>
                    <a:pt x="7996" y="8595"/>
                    <a:pt x="8068" y="8595"/>
                  </a:cubicBezTo>
                  <a:cubicBezTo>
                    <a:pt x="8103" y="8595"/>
                    <a:pt x="8140" y="8584"/>
                    <a:pt x="8180" y="8556"/>
                  </a:cubicBezTo>
                  <a:cubicBezTo>
                    <a:pt x="8180" y="8497"/>
                    <a:pt x="8180" y="8413"/>
                    <a:pt x="8168" y="8342"/>
                  </a:cubicBezTo>
                  <a:cubicBezTo>
                    <a:pt x="8121" y="7925"/>
                    <a:pt x="7990" y="7508"/>
                    <a:pt x="7870" y="7092"/>
                  </a:cubicBezTo>
                  <a:cubicBezTo>
                    <a:pt x="7680" y="6413"/>
                    <a:pt x="7489" y="5734"/>
                    <a:pt x="7406" y="5032"/>
                  </a:cubicBezTo>
                  <a:cubicBezTo>
                    <a:pt x="7394" y="4818"/>
                    <a:pt x="7335" y="4615"/>
                    <a:pt x="7275" y="4401"/>
                  </a:cubicBezTo>
                  <a:cubicBezTo>
                    <a:pt x="7156" y="3972"/>
                    <a:pt x="7049" y="3544"/>
                    <a:pt x="7013" y="3091"/>
                  </a:cubicBezTo>
                  <a:cubicBezTo>
                    <a:pt x="6918" y="2317"/>
                    <a:pt x="6835" y="1543"/>
                    <a:pt x="6751" y="770"/>
                  </a:cubicBezTo>
                  <a:cubicBezTo>
                    <a:pt x="6739" y="662"/>
                    <a:pt x="6716" y="543"/>
                    <a:pt x="6692" y="460"/>
                  </a:cubicBezTo>
                  <a:cubicBezTo>
                    <a:pt x="6561" y="424"/>
                    <a:pt x="6442" y="412"/>
                    <a:pt x="6335" y="365"/>
                  </a:cubicBezTo>
                  <a:cubicBezTo>
                    <a:pt x="5932" y="163"/>
                    <a:pt x="5510" y="37"/>
                    <a:pt x="5061" y="37"/>
                  </a:cubicBezTo>
                  <a:cubicBezTo>
                    <a:pt x="5006" y="37"/>
                    <a:pt x="4950" y="39"/>
                    <a:pt x="4894" y="43"/>
                  </a:cubicBezTo>
                  <a:lnTo>
                    <a:pt x="4846" y="43"/>
                  </a:lnTo>
                  <a:cubicBezTo>
                    <a:pt x="4691" y="13"/>
                    <a:pt x="4537" y="1"/>
                    <a:pt x="4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247475" y="2032225"/>
              <a:ext cx="127700" cy="44675"/>
            </a:xfrm>
            <a:custGeom>
              <a:avLst/>
              <a:gdLst/>
              <a:ahLst/>
              <a:cxnLst/>
              <a:rect l="l" t="t" r="r" b="b"/>
              <a:pathLst>
                <a:path w="5108" h="1787" extrusionOk="0">
                  <a:moveTo>
                    <a:pt x="3977" y="0"/>
                  </a:moveTo>
                  <a:cubicBezTo>
                    <a:pt x="3608" y="36"/>
                    <a:pt x="3239" y="120"/>
                    <a:pt x="2858" y="143"/>
                  </a:cubicBezTo>
                  <a:cubicBezTo>
                    <a:pt x="2227" y="203"/>
                    <a:pt x="1631" y="429"/>
                    <a:pt x="1072" y="739"/>
                  </a:cubicBezTo>
                  <a:cubicBezTo>
                    <a:pt x="691" y="965"/>
                    <a:pt x="310" y="1203"/>
                    <a:pt x="0" y="1572"/>
                  </a:cubicBezTo>
                  <a:cubicBezTo>
                    <a:pt x="60" y="1644"/>
                    <a:pt x="119" y="1727"/>
                    <a:pt x="167" y="1786"/>
                  </a:cubicBezTo>
                  <a:cubicBezTo>
                    <a:pt x="333" y="1679"/>
                    <a:pt x="464" y="1548"/>
                    <a:pt x="631" y="1501"/>
                  </a:cubicBezTo>
                  <a:cubicBezTo>
                    <a:pt x="869" y="1429"/>
                    <a:pt x="1072" y="1310"/>
                    <a:pt x="1298" y="1203"/>
                  </a:cubicBezTo>
                  <a:cubicBezTo>
                    <a:pt x="1869" y="905"/>
                    <a:pt x="2477" y="739"/>
                    <a:pt x="3096" y="655"/>
                  </a:cubicBezTo>
                  <a:cubicBezTo>
                    <a:pt x="3215" y="632"/>
                    <a:pt x="3334" y="620"/>
                    <a:pt x="3429" y="572"/>
                  </a:cubicBezTo>
                  <a:cubicBezTo>
                    <a:pt x="3596" y="477"/>
                    <a:pt x="3786" y="453"/>
                    <a:pt x="3965" y="417"/>
                  </a:cubicBezTo>
                  <a:cubicBezTo>
                    <a:pt x="4322" y="358"/>
                    <a:pt x="4667" y="274"/>
                    <a:pt x="5108" y="203"/>
                  </a:cubicBezTo>
                  <a:cubicBezTo>
                    <a:pt x="4763" y="120"/>
                    <a:pt x="4524" y="60"/>
                    <a:pt x="4310" y="12"/>
                  </a:cubicBezTo>
                  <a:cubicBezTo>
                    <a:pt x="4203" y="0"/>
                    <a:pt x="4084" y="0"/>
                    <a:pt x="3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416825" y="1995825"/>
              <a:ext cx="136350" cy="43425"/>
            </a:xfrm>
            <a:custGeom>
              <a:avLst/>
              <a:gdLst/>
              <a:ahLst/>
              <a:cxnLst/>
              <a:rect l="l" t="t" r="r" b="b"/>
              <a:pathLst>
                <a:path w="5454" h="1737" extrusionOk="0">
                  <a:moveTo>
                    <a:pt x="4423" y="0"/>
                  </a:moveTo>
                  <a:cubicBezTo>
                    <a:pt x="4303" y="0"/>
                    <a:pt x="4183" y="12"/>
                    <a:pt x="4061" y="40"/>
                  </a:cubicBezTo>
                  <a:cubicBezTo>
                    <a:pt x="3870" y="87"/>
                    <a:pt x="3668" y="99"/>
                    <a:pt x="3465" y="123"/>
                  </a:cubicBezTo>
                  <a:cubicBezTo>
                    <a:pt x="2787" y="206"/>
                    <a:pt x="2096" y="325"/>
                    <a:pt x="1477" y="647"/>
                  </a:cubicBezTo>
                  <a:cubicBezTo>
                    <a:pt x="1441" y="659"/>
                    <a:pt x="1418" y="683"/>
                    <a:pt x="1406" y="683"/>
                  </a:cubicBezTo>
                  <a:cubicBezTo>
                    <a:pt x="1025" y="778"/>
                    <a:pt x="703" y="1004"/>
                    <a:pt x="370" y="1218"/>
                  </a:cubicBezTo>
                  <a:cubicBezTo>
                    <a:pt x="191" y="1337"/>
                    <a:pt x="60" y="1492"/>
                    <a:pt x="1" y="1707"/>
                  </a:cubicBezTo>
                  <a:cubicBezTo>
                    <a:pt x="46" y="1727"/>
                    <a:pt x="86" y="1736"/>
                    <a:pt x="123" y="1736"/>
                  </a:cubicBezTo>
                  <a:cubicBezTo>
                    <a:pt x="211" y="1736"/>
                    <a:pt x="279" y="1686"/>
                    <a:pt x="346" y="1635"/>
                  </a:cubicBezTo>
                  <a:cubicBezTo>
                    <a:pt x="632" y="1421"/>
                    <a:pt x="941" y="1302"/>
                    <a:pt x="1263" y="1183"/>
                  </a:cubicBezTo>
                  <a:lnTo>
                    <a:pt x="1715" y="1052"/>
                  </a:lnTo>
                  <a:cubicBezTo>
                    <a:pt x="1787" y="1016"/>
                    <a:pt x="1894" y="1016"/>
                    <a:pt x="1953" y="980"/>
                  </a:cubicBezTo>
                  <a:cubicBezTo>
                    <a:pt x="2120" y="825"/>
                    <a:pt x="2311" y="814"/>
                    <a:pt x="2513" y="778"/>
                  </a:cubicBezTo>
                  <a:cubicBezTo>
                    <a:pt x="2739" y="754"/>
                    <a:pt x="2977" y="718"/>
                    <a:pt x="3204" y="683"/>
                  </a:cubicBezTo>
                  <a:cubicBezTo>
                    <a:pt x="3311" y="659"/>
                    <a:pt x="3406" y="659"/>
                    <a:pt x="3489" y="599"/>
                  </a:cubicBezTo>
                  <a:cubicBezTo>
                    <a:pt x="3680" y="456"/>
                    <a:pt x="3918" y="444"/>
                    <a:pt x="4144" y="409"/>
                  </a:cubicBezTo>
                  <a:cubicBezTo>
                    <a:pt x="4573" y="337"/>
                    <a:pt x="5001" y="266"/>
                    <a:pt x="5454" y="206"/>
                  </a:cubicBezTo>
                  <a:cubicBezTo>
                    <a:pt x="5108" y="100"/>
                    <a:pt x="4770" y="0"/>
                    <a:pt x="44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68000" y="1750950"/>
              <a:ext cx="405425" cy="344700"/>
            </a:xfrm>
            <a:custGeom>
              <a:avLst/>
              <a:gdLst/>
              <a:ahLst/>
              <a:cxnLst/>
              <a:rect l="l" t="t" r="r" b="b"/>
              <a:pathLst>
                <a:path w="16217" h="13788" extrusionOk="0">
                  <a:moveTo>
                    <a:pt x="2739" y="13133"/>
                  </a:moveTo>
                  <a:cubicBezTo>
                    <a:pt x="2679" y="13121"/>
                    <a:pt x="2631" y="13097"/>
                    <a:pt x="2584" y="13097"/>
                  </a:cubicBezTo>
                  <a:cubicBezTo>
                    <a:pt x="2322" y="13061"/>
                    <a:pt x="2215" y="12895"/>
                    <a:pt x="2167" y="12656"/>
                  </a:cubicBezTo>
                  <a:cubicBezTo>
                    <a:pt x="2143" y="12478"/>
                    <a:pt x="2108" y="12287"/>
                    <a:pt x="1988" y="12144"/>
                  </a:cubicBezTo>
                  <a:cubicBezTo>
                    <a:pt x="1953" y="12061"/>
                    <a:pt x="1953" y="11978"/>
                    <a:pt x="1929" y="11883"/>
                  </a:cubicBezTo>
                  <a:cubicBezTo>
                    <a:pt x="1905" y="11704"/>
                    <a:pt x="1869" y="11513"/>
                    <a:pt x="1858" y="11335"/>
                  </a:cubicBezTo>
                  <a:cubicBezTo>
                    <a:pt x="1786" y="10835"/>
                    <a:pt x="1715" y="10311"/>
                    <a:pt x="1572" y="9799"/>
                  </a:cubicBezTo>
                  <a:cubicBezTo>
                    <a:pt x="1477" y="9418"/>
                    <a:pt x="1417" y="9013"/>
                    <a:pt x="1322" y="8632"/>
                  </a:cubicBezTo>
                  <a:cubicBezTo>
                    <a:pt x="1203" y="8061"/>
                    <a:pt x="1072" y="7501"/>
                    <a:pt x="941" y="6941"/>
                  </a:cubicBezTo>
                  <a:cubicBezTo>
                    <a:pt x="857" y="6608"/>
                    <a:pt x="774" y="6275"/>
                    <a:pt x="703" y="5929"/>
                  </a:cubicBezTo>
                  <a:cubicBezTo>
                    <a:pt x="667" y="5810"/>
                    <a:pt x="643" y="5679"/>
                    <a:pt x="595" y="5560"/>
                  </a:cubicBezTo>
                  <a:cubicBezTo>
                    <a:pt x="476" y="5239"/>
                    <a:pt x="381" y="4905"/>
                    <a:pt x="345" y="4560"/>
                  </a:cubicBezTo>
                  <a:cubicBezTo>
                    <a:pt x="322" y="4465"/>
                    <a:pt x="310" y="4358"/>
                    <a:pt x="250" y="4286"/>
                  </a:cubicBezTo>
                  <a:cubicBezTo>
                    <a:pt x="107" y="4024"/>
                    <a:pt x="83" y="3727"/>
                    <a:pt x="0" y="3465"/>
                  </a:cubicBezTo>
                  <a:cubicBezTo>
                    <a:pt x="238" y="3179"/>
                    <a:pt x="500" y="2989"/>
                    <a:pt x="834" y="2858"/>
                  </a:cubicBezTo>
                  <a:cubicBezTo>
                    <a:pt x="2036" y="2346"/>
                    <a:pt x="3262" y="1965"/>
                    <a:pt x="4548" y="1786"/>
                  </a:cubicBezTo>
                  <a:cubicBezTo>
                    <a:pt x="4632" y="1762"/>
                    <a:pt x="4703" y="1750"/>
                    <a:pt x="4763" y="1750"/>
                  </a:cubicBezTo>
                  <a:cubicBezTo>
                    <a:pt x="5287" y="1762"/>
                    <a:pt x="5798" y="1750"/>
                    <a:pt x="6310" y="1822"/>
                  </a:cubicBezTo>
                  <a:cubicBezTo>
                    <a:pt x="6668" y="1881"/>
                    <a:pt x="7037" y="1988"/>
                    <a:pt x="7346" y="2215"/>
                  </a:cubicBezTo>
                  <a:cubicBezTo>
                    <a:pt x="7430" y="2274"/>
                    <a:pt x="7525" y="2274"/>
                    <a:pt x="7620" y="2298"/>
                  </a:cubicBezTo>
                  <a:cubicBezTo>
                    <a:pt x="7930" y="1881"/>
                    <a:pt x="8275" y="1512"/>
                    <a:pt x="8680" y="1215"/>
                  </a:cubicBezTo>
                  <a:cubicBezTo>
                    <a:pt x="8811" y="1107"/>
                    <a:pt x="8977" y="1036"/>
                    <a:pt x="9156" y="1012"/>
                  </a:cubicBezTo>
                  <a:cubicBezTo>
                    <a:pt x="9275" y="988"/>
                    <a:pt x="9406" y="929"/>
                    <a:pt x="9525" y="893"/>
                  </a:cubicBezTo>
                  <a:cubicBezTo>
                    <a:pt x="9811" y="750"/>
                    <a:pt x="10073" y="595"/>
                    <a:pt x="10418" y="560"/>
                  </a:cubicBezTo>
                  <a:cubicBezTo>
                    <a:pt x="10430" y="560"/>
                    <a:pt x="10442" y="560"/>
                    <a:pt x="10466" y="548"/>
                  </a:cubicBezTo>
                  <a:cubicBezTo>
                    <a:pt x="10942" y="274"/>
                    <a:pt x="11490" y="274"/>
                    <a:pt x="12014" y="191"/>
                  </a:cubicBezTo>
                  <a:cubicBezTo>
                    <a:pt x="12264" y="143"/>
                    <a:pt x="12526" y="119"/>
                    <a:pt x="12787" y="72"/>
                  </a:cubicBezTo>
                  <a:cubicBezTo>
                    <a:pt x="13026" y="24"/>
                    <a:pt x="13264" y="0"/>
                    <a:pt x="13514" y="72"/>
                  </a:cubicBezTo>
                  <a:cubicBezTo>
                    <a:pt x="13597" y="95"/>
                    <a:pt x="13704" y="72"/>
                    <a:pt x="13811" y="72"/>
                  </a:cubicBezTo>
                  <a:cubicBezTo>
                    <a:pt x="14121" y="72"/>
                    <a:pt x="14335" y="238"/>
                    <a:pt x="14371" y="548"/>
                  </a:cubicBezTo>
                  <a:cubicBezTo>
                    <a:pt x="14419" y="786"/>
                    <a:pt x="14454" y="1036"/>
                    <a:pt x="14478" y="1274"/>
                  </a:cubicBezTo>
                  <a:cubicBezTo>
                    <a:pt x="14526" y="1548"/>
                    <a:pt x="14550" y="1810"/>
                    <a:pt x="14692" y="2060"/>
                  </a:cubicBezTo>
                  <a:cubicBezTo>
                    <a:pt x="14752" y="2179"/>
                    <a:pt x="14776" y="2334"/>
                    <a:pt x="14788" y="2477"/>
                  </a:cubicBezTo>
                  <a:cubicBezTo>
                    <a:pt x="14847" y="2810"/>
                    <a:pt x="14895" y="3131"/>
                    <a:pt x="14942" y="3465"/>
                  </a:cubicBezTo>
                  <a:cubicBezTo>
                    <a:pt x="14990" y="3786"/>
                    <a:pt x="15062" y="4120"/>
                    <a:pt x="15169" y="4429"/>
                  </a:cubicBezTo>
                  <a:cubicBezTo>
                    <a:pt x="15240" y="4655"/>
                    <a:pt x="15264" y="4905"/>
                    <a:pt x="15300" y="5144"/>
                  </a:cubicBezTo>
                  <a:cubicBezTo>
                    <a:pt x="15359" y="5572"/>
                    <a:pt x="15443" y="5989"/>
                    <a:pt x="15585" y="6406"/>
                  </a:cubicBezTo>
                  <a:cubicBezTo>
                    <a:pt x="15681" y="6691"/>
                    <a:pt x="15704" y="7001"/>
                    <a:pt x="15740" y="7299"/>
                  </a:cubicBezTo>
                  <a:cubicBezTo>
                    <a:pt x="15776" y="7501"/>
                    <a:pt x="15824" y="7692"/>
                    <a:pt x="15907" y="7882"/>
                  </a:cubicBezTo>
                  <a:cubicBezTo>
                    <a:pt x="16026" y="8168"/>
                    <a:pt x="16121" y="8477"/>
                    <a:pt x="16181" y="8787"/>
                  </a:cubicBezTo>
                  <a:cubicBezTo>
                    <a:pt x="16216" y="9061"/>
                    <a:pt x="16193" y="9323"/>
                    <a:pt x="16157" y="9608"/>
                  </a:cubicBezTo>
                  <a:cubicBezTo>
                    <a:pt x="16145" y="9704"/>
                    <a:pt x="16062" y="9775"/>
                    <a:pt x="16002" y="9882"/>
                  </a:cubicBezTo>
                  <a:cubicBezTo>
                    <a:pt x="16050" y="10132"/>
                    <a:pt x="16181" y="10382"/>
                    <a:pt x="16074" y="10656"/>
                  </a:cubicBezTo>
                  <a:cubicBezTo>
                    <a:pt x="15883" y="10740"/>
                    <a:pt x="15704" y="10740"/>
                    <a:pt x="15526" y="10668"/>
                  </a:cubicBezTo>
                  <a:cubicBezTo>
                    <a:pt x="15300" y="10573"/>
                    <a:pt x="15073" y="10561"/>
                    <a:pt x="14847" y="10620"/>
                  </a:cubicBezTo>
                  <a:cubicBezTo>
                    <a:pt x="14633" y="10668"/>
                    <a:pt x="14395" y="10680"/>
                    <a:pt x="14169" y="10728"/>
                  </a:cubicBezTo>
                  <a:cubicBezTo>
                    <a:pt x="14002" y="10751"/>
                    <a:pt x="13823" y="10775"/>
                    <a:pt x="13669" y="10870"/>
                  </a:cubicBezTo>
                  <a:cubicBezTo>
                    <a:pt x="13585" y="10930"/>
                    <a:pt x="13466" y="10954"/>
                    <a:pt x="13347" y="10966"/>
                  </a:cubicBezTo>
                  <a:cubicBezTo>
                    <a:pt x="13121" y="11013"/>
                    <a:pt x="12883" y="11025"/>
                    <a:pt x="12656" y="11073"/>
                  </a:cubicBezTo>
                  <a:cubicBezTo>
                    <a:pt x="12478" y="11097"/>
                    <a:pt x="12287" y="11097"/>
                    <a:pt x="12121" y="11228"/>
                  </a:cubicBezTo>
                  <a:cubicBezTo>
                    <a:pt x="12085" y="11263"/>
                    <a:pt x="12025" y="11287"/>
                    <a:pt x="11966" y="11287"/>
                  </a:cubicBezTo>
                  <a:cubicBezTo>
                    <a:pt x="11573" y="11287"/>
                    <a:pt x="11228" y="11466"/>
                    <a:pt x="10871" y="11561"/>
                  </a:cubicBezTo>
                  <a:cubicBezTo>
                    <a:pt x="10597" y="11632"/>
                    <a:pt x="10311" y="11763"/>
                    <a:pt x="10073" y="11966"/>
                  </a:cubicBezTo>
                  <a:cubicBezTo>
                    <a:pt x="9918" y="12085"/>
                    <a:pt x="9787" y="12121"/>
                    <a:pt x="9597" y="12049"/>
                  </a:cubicBezTo>
                  <a:cubicBezTo>
                    <a:pt x="9418" y="11978"/>
                    <a:pt x="9204" y="11918"/>
                    <a:pt x="9013" y="11966"/>
                  </a:cubicBezTo>
                  <a:cubicBezTo>
                    <a:pt x="8406" y="11799"/>
                    <a:pt x="7823" y="11990"/>
                    <a:pt x="7227" y="12121"/>
                  </a:cubicBezTo>
                  <a:cubicBezTo>
                    <a:pt x="6941" y="12180"/>
                    <a:pt x="6668" y="12264"/>
                    <a:pt x="6382" y="12299"/>
                  </a:cubicBezTo>
                  <a:cubicBezTo>
                    <a:pt x="5668" y="12442"/>
                    <a:pt x="5001" y="12692"/>
                    <a:pt x="4382" y="13073"/>
                  </a:cubicBezTo>
                  <a:cubicBezTo>
                    <a:pt x="4370" y="13097"/>
                    <a:pt x="4358" y="13097"/>
                    <a:pt x="4358" y="13109"/>
                  </a:cubicBezTo>
                  <a:cubicBezTo>
                    <a:pt x="4060" y="13240"/>
                    <a:pt x="3763" y="13359"/>
                    <a:pt x="3560" y="13645"/>
                  </a:cubicBezTo>
                  <a:cubicBezTo>
                    <a:pt x="3501" y="13716"/>
                    <a:pt x="3346" y="13752"/>
                    <a:pt x="3239" y="13764"/>
                  </a:cubicBezTo>
                  <a:cubicBezTo>
                    <a:pt x="3108" y="13788"/>
                    <a:pt x="2989" y="13716"/>
                    <a:pt x="2917" y="13597"/>
                  </a:cubicBezTo>
                  <a:cubicBezTo>
                    <a:pt x="2881" y="13407"/>
                    <a:pt x="2810" y="13276"/>
                    <a:pt x="2739" y="13133"/>
                  </a:cubicBezTo>
                  <a:close/>
                  <a:moveTo>
                    <a:pt x="7882" y="3024"/>
                  </a:moveTo>
                  <a:cubicBezTo>
                    <a:pt x="8013" y="3893"/>
                    <a:pt x="8156" y="4691"/>
                    <a:pt x="8287" y="5501"/>
                  </a:cubicBezTo>
                  <a:cubicBezTo>
                    <a:pt x="8335" y="5787"/>
                    <a:pt x="8406" y="6072"/>
                    <a:pt x="8477" y="6334"/>
                  </a:cubicBezTo>
                  <a:cubicBezTo>
                    <a:pt x="8585" y="6703"/>
                    <a:pt x="8680" y="7084"/>
                    <a:pt x="8727" y="7465"/>
                  </a:cubicBezTo>
                  <a:cubicBezTo>
                    <a:pt x="8775" y="7763"/>
                    <a:pt x="8823" y="8061"/>
                    <a:pt x="8894" y="8358"/>
                  </a:cubicBezTo>
                  <a:cubicBezTo>
                    <a:pt x="9120" y="9180"/>
                    <a:pt x="9394" y="9978"/>
                    <a:pt x="9478" y="10835"/>
                  </a:cubicBezTo>
                  <a:cubicBezTo>
                    <a:pt x="9489" y="10906"/>
                    <a:pt x="9489" y="10978"/>
                    <a:pt x="9608" y="10990"/>
                  </a:cubicBezTo>
                  <a:cubicBezTo>
                    <a:pt x="9918" y="10751"/>
                    <a:pt x="10275" y="10573"/>
                    <a:pt x="10513" y="10239"/>
                  </a:cubicBezTo>
                  <a:cubicBezTo>
                    <a:pt x="10621" y="10085"/>
                    <a:pt x="10799" y="9978"/>
                    <a:pt x="10978" y="9942"/>
                  </a:cubicBezTo>
                  <a:cubicBezTo>
                    <a:pt x="11323" y="9847"/>
                    <a:pt x="11656" y="9716"/>
                    <a:pt x="11978" y="9549"/>
                  </a:cubicBezTo>
                  <a:cubicBezTo>
                    <a:pt x="12085" y="9501"/>
                    <a:pt x="12204" y="9477"/>
                    <a:pt x="12311" y="9466"/>
                  </a:cubicBezTo>
                  <a:cubicBezTo>
                    <a:pt x="12954" y="9358"/>
                    <a:pt x="13621" y="9263"/>
                    <a:pt x="14264" y="9180"/>
                  </a:cubicBezTo>
                  <a:cubicBezTo>
                    <a:pt x="14395" y="9168"/>
                    <a:pt x="14514" y="9132"/>
                    <a:pt x="14609" y="9168"/>
                  </a:cubicBezTo>
                  <a:cubicBezTo>
                    <a:pt x="14883" y="9239"/>
                    <a:pt x="15145" y="9192"/>
                    <a:pt x="15419" y="9251"/>
                  </a:cubicBezTo>
                  <a:cubicBezTo>
                    <a:pt x="15431" y="9251"/>
                    <a:pt x="15454" y="9227"/>
                    <a:pt x="15502" y="9192"/>
                  </a:cubicBezTo>
                  <a:cubicBezTo>
                    <a:pt x="15335" y="8835"/>
                    <a:pt x="15300" y="8430"/>
                    <a:pt x="15240" y="8037"/>
                  </a:cubicBezTo>
                  <a:cubicBezTo>
                    <a:pt x="15181" y="7680"/>
                    <a:pt x="15133" y="7322"/>
                    <a:pt x="15073" y="6965"/>
                  </a:cubicBezTo>
                  <a:cubicBezTo>
                    <a:pt x="15062" y="6810"/>
                    <a:pt x="15038" y="6668"/>
                    <a:pt x="14978" y="6549"/>
                  </a:cubicBezTo>
                  <a:cubicBezTo>
                    <a:pt x="14788" y="6048"/>
                    <a:pt x="14740" y="5537"/>
                    <a:pt x="14669" y="5025"/>
                  </a:cubicBezTo>
                  <a:cubicBezTo>
                    <a:pt x="14645" y="4882"/>
                    <a:pt x="14621" y="4715"/>
                    <a:pt x="14561" y="4560"/>
                  </a:cubicBezTo>
                  <a:cubicBezTo>
                    <a:pt x="14442" y="4251"/>
                    <a:pt x="14383" y="3929"/>
                    <a:pt x="14347" y="3596"/>
                  </a:cubicBezTo>
                  <a:lnTo>
                    <a:pt x="14204" y="2619"/>
                  </a:lnTo>
                  <a:cubicBezTo>
                    <a:pt x="14180" y="2465"/>
                    <a:pt x="14145" y="2298"/>
                    <a:pt x="14085" y="2155"/>
                  </a:cubicBezTo>
                  <a:cubicBezTo>
                    <a:pt x="14002" y="1965"/>
                    <a:pt x="13954" y="1750"/>
                    <a:pt x="13930" y="1524"/>
                  </a:cubicBezTo>
                  <a:cubicBezTo>
                    <a:pt x="13907" y="1346"/>
                    <a:pt x="13883" y="1155"/>
                    <a:pt x="13847" y="976"/>
                  </a:cubicBezTo>
                  <a:cubicBezTo>
                    <a:pt x="13835" y="893"/>
                    <a:pt x="13788" y="798"/>
                    <a:pt x="13764" y="714"/>
                  </a:cubicBezTo>
                  <a:cubicBezTo>
                    <a:pt x="13526" y="679"/>
                    <a:pt x="13311" y="655"/>
                    <a:pt x="13097" y="655"/>
                  </a:cubicBezTo>
                  <a:cubicBezTo>
                    <a:pt x="12883" y="655"/>
                    <a:pt x="12656" y="714"/>
                    <a:pt x="12454" y="738"/>
                  </a:cubicBezTo>
                  <a:cubicBezTo>
                    <a:pt x="12109" y="786"/>
                    <a:pt x="11764" y="845"/>
                    <a:pt x="11430" y="893"/>
                  </a:cubicBezTo>
                  <a:cubicBezTo>
                    <a:pt x="11204" y="917"/>
                    <a:pt x="10978" y="988"/>
                    <a:pt x="10751" y="1048"/>
                  </a:cubicBezTo>
                  <a:cubicBezTo>
                    <a:pt x="10335" y="1167"/>
                    <a:pt x="9942" y="1322"/>
                    <a:pt x="9549" y="1512"/>
                  </a:cubicBezTo>
                  <a:cubicBezTo>
                    <a:pt x="9478" y="1560"/>
                    <a:pt x="9382" y="1560"/>
                    <a:pt x="9299" y="1572"/>
                  </a:cubicBezTo>
                  <a:cubicBezTo>
                    <a:pt x="9085" y="1607"/>
                    <a:pt x="8906" y="1703"/>
                    <a:pt x="8763" y="1846"/>
                  </a:cubicBezTo>
                  <a:cubicBezTo>
                    <a:pt x="8454" y="2155"/>
                    <a:pt x="8096" y="2429"/>
                    <a:pt x="7942" y="2881"/>
                  </a:cubicBezTo>
                  <a:cubicBezTo>
                    <a:pt x="7954" y="2953"/>
                    <a:pt x="7918" y="3000"/>
                    <a:pt x="7882" y="3024"/>
                  </a:cubicBezTo>
                  <a:close/>
                  <a:moveTo>
                    <a:pt x="584" y="3572"/>
                  </a:moveTo>
                  <a:cubicBezTo>
                    <a:pt x="655" y="3691"/>
                    <a:pt x="679" y="3774"/>
                    <a:pt x="762" y="3846"/>
                  </a:cubicBezTo>
                  <a:cubicBezTo>
                    <a:pt x="905" y="4024"/>
                    <a:pt x="976" y="4215"/>
                    <a:pt x="1000" y="4441"/>
                  </a:cubicBezTo>
                  <a:cubicBezTo>
                    <a:pt x="1024" y="4715"/>
                    <a:pt x="1096" y="4953"/>
                    <a:pt x="1215" y="5191"/>
                  </a:cubicBezTo>
                  <a:cubicBezTo>
                    <a:pt x="1262" y="5263"/>
                    <a:pt x="1274" y="5358"/>
                    <a:pt x="1298" y="5441"/>
                  </a:cubicBezTo>
                  <a:cubicBezTo>
                    <a:pt x="1429" y="5989"/>
                    <a:pt x="1560" y="6525"/>
                    <a:pt x="1679" y="7072"/>
                  </a:cubicBezTo>
                  <a:cubicBezTo>
                    <a:pt x="1810" y="7703"/>
                    <a:pt x="1953" y="8346"/>
                    <a:pt x="2084" y="8977"/>
                  </a:cubicBezTo>
                  <a:cubicBezTo>
                    <a:pt x="2108" y="9120"/>
                    <a:pt x="2143" y="9239"/>
                    <a:pt x="2167" y="9358"/>
                  </a:cubicBezTo>
                  <a:cubicBezTo>
                    <a:pt x="2334" y="9930"/>
                    <a:pt x="2489" y="10525"/>
                    <a:pt x="2548" y="11121"/>
                  </a:cubicBezTo>
                  <a:cubicBezTo>
                    <a:pt x="2560" y="11299"/>
                    <a:pt x="2584" y="11466"/>
                    <a:pt x="2620" y="11632"/>
                  </a:cubicBezTo>
                  <a:cubicBezTo>
                    <a:pt x="2643" y="11835"/>
                    <a:pt x="2762" y="12013"/>
                    <a:pt x="2870" y="12168"/>
                  </a:cubicBezTo>
                  <a:cubicBezTo>
                    <a:pt x="3167" y="11954"/>
                    <a:pt x="3417" y="11752"/>
                    <a:pt x="3703" y="11573"/>
                  </a:cubicBezTo>
                  <a:cubicBezTo>
                    <a:pt x="4346" y="11180"/>
                    <a:pt x="5025" y="10870"/>
                    <a:pt x="5787" y="10787"/>
                  </a:cubicBezTo>
                  <a:cubicBezTo>
                    <a:pt x="6156" y="10740"/>
                    <a:pt x="6537" y="10692"/>
                    <a:pt x="6906" y="10620"/>
                  </a:cubicBezTo>
                  <a:cubicBezTo>
                    <a:pt x="7453" y="10501"/>
                    <a:pt x="7942" y="10668"/>
                    <a:pt x="8442" y="10882"/>
                  </a:cubicBezTo>
                  <a:cubicBezTo>
                    <a:pt x="8537" y="10930"/>
                    <a:pt x="8644" y="11001"/>
                    <a:pt x="8763" y="10918"/>
                  </a:cubicBezTo>
                  <a:cubicBezTo>
                    <a:pt x="8763" y="10859"/>
                    <a:pt x="8763" y="10787"/>
                    <a:pt x="8751" y="10704"/>
                  </a:cubicBezTo>
                  <a:cubicBezTo>
                    <a:pt x="8704" y="10275"/>
                    <a:pt x="8585" y="9858"/>
                    <a:pt x="8465" y="9442"/>
                  </a:cubicBezTo>
                  <a:cubicBezTo>
                    <a:pt x="8275" y="8763"/>
                    <a:pt x="8084" y="8084"/>
                    <a:pt x="8001" y="7370"/>
                  </a:cubicBezTo>
                  <a:cubicBezTo>
                    <a:pt x="7989" y="7168"/>
                    <a:pt x="7930" y="6953"/>
                    <a:pt x="7870" y="6751"/>
                  </a:cubicBezTo>
                  <a:cubicBezTo>
                    <a:pt x="7751" y="6322"/>
                    <a:pt x="7644" y="5882"/>
                    <a:pt x="7608" y="5441"/>
                  </a:cubicBezTo>
                  <a:cubicBezTo>
                    <a:pt x="7513" y="4667"/>
                    <a:pt x="7430" y="3893"/>
                    <a:pt x="7346" y="3120"/>
                  </a:cubicBezTo>
                  <a:cubicBezTo>
                    <a:pt x="7334" y="3012"/>
                    <a:pt x="7311" y="2893"/>
                    <a:pt x="7287" y="2810"/>
                  </a:cubicBezTo>
                  <a:cubicBezTo>
                    <a:pt x="7156" y="2774"/>
                    <a:pt x="7037" y="2762"/>
                    <a:pt x="6930" y="2715"/>
                  </a:cubicBezTo>
                  <a:cubicBezTo>
                    <a:pt x="6477" y="2489"/>
                    <a:pt x="6001" y="2358"/>
                    <a:pt x="5489" y="2393"/>
                  </a:cubicBezTo>
                  <a:lnTo>
                    <a:pt x="5441" y="2393"/>
                  </a:lnTo>
                  <a:cubicBezTo>
                    <a:pt x="4894" y="2286"/>
                    <a:pt x="4358" y="2405"/>
                    <a:pt x="3822" y="2489"/>
                  </a:cubicBezTo>
                  <a:cubicBezTo>
                    <a:pt x="2881" y="2667"/>
                    <a:pt x="1977" y="2965"/>
                    <a:pt x="1096" y="3298"/>
                  </a:cubicBezTo>
                  <a:cubicBezTo>
                    <a:pt x="905" y="3370"/>
                    <a:pt x="762" y="3477"/>
                    <a:pt x="584" y="3572"/>
                  </a:cubicBezTo>
                  <a:close/>
                  <a:moveTo>
                    <a:pt x="8299" y="11454"/>
                  </a:moveTo>
                  <a:cubicBezTo>
                    <a:pt x="7954" y="11359"/>
                    <a:pt x="7727" y="11311"/>
                    <a:pt x="7501" y="11263"/>
                  </a:cubicBezTo>
                  <a:cubicBezTo>
                    <a:pt x="7394" y="11240"/>
                    <a:pt x="7275" y="11228"/>
                    <a:pt x="7156" y="11240"/>
                  </a:cubicBezTo>
                  <a:cubicBezTo>
                    <a:pt x="6787" y="11287"/>
                    <a:pt x="6418" y="11359"/>
                    <a:pt x="6037" y="11394"/>
                  </a:cubicBezTo>
                  <a:cubicBezTo>
                    <a:pt x="5406" y="11454"/>
                    <a:pt x="4810" y="11680"/>
                    <a:pt x="4251" y="11990"/>
                  </a:cubicBezTo>
                  <a:cubicBezTo>
                    <a:pt x="3870" y="12216"/>
                    <a:pt x="3489" y="12454"/>
                    <a:pt x="3179" y="12823"/>
                  </a:cubicBezTo>
                  <a:cubicBezTo>
                    <a:pt x="3239" y="12895"/>
                    <a:pt x="3298" y="12978"/>
                    <a:pt x="3346" y="13037"/>
                  </a:cubicBezTo>
                  <a:cubicBezTo>
                    <a:pt x="3512" y="12930"/>
                    <a:pt x="3643" y="12787"/>
                    <a:pt x="3810" y="12752"/>
                  </a:cubicBezTo>
                  <a:cubicBezTo>
                    <a:pt x="4048" y="12680"/>
                    <a:pt x="4251" y="12549"/>
                    <a:pt x="4477" y="12454"/>
                  </a:cubicBezTo>
                  <a:cubicBezTo>
                    <a:pt x="5048" y="12156"/>
                    <a:pt x="5656" y="11990"/>
                    <a:pt x="6275" y="11906"/>
                  </a:cubicBezTo>
                  <a:cubicBezTo>
                    <a:pt x="6394" y="11883"/>
                    <a:pt x="6513" y="11871"/>
                    <a:pt x="6608" y="11823"/>
                  </a:cubicBezTo>
                  <a:cubicBezTo>
                    <a:pt x="6775" y="11728"/>
                    <a:pt x="6965" y="11704"/>
                    <a:pt x="7144" y="11656"/>
                  </a:cubicBezTo>
                  <a:cubicBezTo>
                    <a:pt x="7501" y="11609"/>
                    <a:pt x="7858" y="11549"/>
                    <a:pt x="8299" y="11454"/>
                  </a:cubicBezTo>
                  <a:close/>
                  <a:moveTo>
                    <a:pt x="15383" y="9978"/>
                  </a:moveTo>
                  <a:cubicBezTo>
                    <a:pt x="14931" y="9858"/>
                    <a:pt x="14478" y="9727"/>
                    <a:pt x="14002" y="9835"/>
                  </a:cubicBezTo>
                  <a:cubicBezTo>
                    <a:pt x="13811" y="9882"/>
                    <a:pt x="13597" y="9894"/>
                    <a:pt x="13407" y="9918"/>
                  </a:cubicBezTo>
                  <a:cubicBezTo>
                    <a:pt x="12728" y="10001"/>
                    <a:pt x="12037" y="10120"/>
                    <a:pt x="11418" y="10442"/>
                  </a:cubicBezTo>
                  <a:cubicBezTo>
                    <a:pt x="11383" y="10454"/>
                    <a:pt x="11359" y="10478"/>
                    <a:pt x="11335" y="10478"/>
                  </a:cubicBezTo>
                  <a:cubicBezTo>
                    <a:pt x="10966" y="10573"/>
                    <a:pt x="10644" y="10799"/>
                    <a:pt x="10311" y="11013"/>
                  </a:cubicBezTo>
                  <a:cubicBezTo>
                    <a:pt x="10132" y="11132"/>
                    <a:pt x="10001" y="11287"/>
                    <a:pt x="9942" y="11502"/>
                  </a:cubicBezTo>
                  <a:cubicBezTo>
                    <a:pt x="10085" y="11573"/>
                    <a:pt x="10192" y="11502"/>
                    <a:pt x="10287" y="11430"/>
                  </a:cubicBezTo>
                  <a:cubicBezTo>
                    <a:pt x="10561" y="11216"/>
                    <a:pt x="10882" y="11097"/>
                    <a:pt x="11204" y="10978"/>
                  </a:cubicBezTo>
                  <a:lnTo>
                    <a:pt x="11656" y="10847"/>
                  </a:lnTo>
                  <a:cubicBezTo>
                    <a:pt x="11728" y="10811"/>
                    <a:pt x="11835" y="10811"/>
                    <a:pt x="11894" y="10775"/>
                  </a:cubicBezTo>
                  <a:cubicBezTo>
                    <a:pt x="12049" y="10620"/>
                    <a:pt x="12252" y="10609"/>
                    <a:pt x="12454" y="10573"/>
                  </a:cubicBezTo>
                  <a:cubicBezTo>
                    <a:pt x="12680" y="10549"/>
                    <a:pt x="12918" y="10513"/>
                    <a:pt x="13145" y="10478"/>
                  </a:cubicBezTo>
                  <a:cubicBezTo>
                    <a:pt x="13240" y="10454"/>
                    <a:pt x="13347" y="10454"/>
                    <a:pt x="13418" y="10394"/>
                  </a:cubicBezTo>
                  <a:cubicBezTo>
                    <a:pt x="13621" y="10251"/>
                    <a:pt x="13859" y="10239"/>
                    <a:pt x="14073" y="10204"/>
                  </a:cubicBezTo>
                  <a:cubicBezTo>
                    <a:pt x="14526" y="10132"/>
                    <a:pt x="14954" y="10061"/>
                    <a:pt x="15383" y="99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404625" y="1833700"/>
              <a:ext cx="89925" cy="110150"/>
            </a:xfrm>
            <a:custGeom>
              <a:avLst/>
              <a:gdLst/>
              <a:ahLst/>
              <a:cxnLst/>
              <a:rect l="l" t="t" r="r" b="b"/>
              <a:pathLst>
                <a:path w="3597" h="4406" extrusionOk="0">
                  <a:moveTo>
                    <a:pt x="1679" y="1834"/>
                  </a:moveTo>
                  <a:cubicBezTo>
                    <a:pt x="1846" y="1488"/>
                    <a:pt x="2025" y="1167"/>
                    <a:pt x="2037" y="762"/>
                  </a:cubicBezTo>
                  <a:cubicBezTo>
                    <a:pt x="1906" y="762"/>
                    <a:pt x="1798" y="774"/>
                    <a:pt x="1679" y="774"/>
                  </a:cubicBezTo>
                  <a:cubicBezTo>
                    <a:pt x="1310" y="822"/>
                    <a:pt x="941" y="869"/>
                    <a:pt x="560" y="893"/>
                  </a:cubicBezTo>
                  <a:cubicBezTo>
                    <a:pt x="441" y="917"/>
                    <a:pt x="346" y="917"/>
                    <a:pt x="227" y="893"/>
                  </a:cubicBezTo>
                  <a:cubicBezTo>
                    <a:pt x="108" y="881"/>
                    <a:pt x="13" y="774"/>
                    <a:pt x="1" y="655"/>
                  </a:cubicBezTo>
                  <a:cubicBezTo>
                    <a:pt x="1" y="560"/>
                    <a:pt x="48" y="452"/>
                    <a:pt x="143" y="417"/>
                  </a:cubicBezTo>
                  <a:cubicBezTo>
                    <a:pt x="274" y="381"/>
                    <a:pt x="417" y="322"/>
                    <a:pt x="560" y="298"/>
                  </a:cubicBezTo>
                  <a:cubicBezTo>
                    <a:pt x="1072" y="214"/>
                    <a:pt x="1596" y="119"/>
                    <a:pt x="2096" y="60"/>
                  </a:cubicBezTo>
                  <a:cubicBezTo>
                    <a:pt x="2572" y="0"/>
                    <a:pt x="2906" y="357"/>
                    <a:pt x="2787" y="833"/>
                  </a:cubicBezTo>
                  <a:cubicBezTo>
                    <a:pt x="2703" y="1119"/>
                    <a:pt x="2608" y="1381"/>
                    <a:pt x="2501" y="1655"/>
                  </a:cubicBezTo>
                  <a:lnTo>
                    <a:pt x="2322" y="2096"/>
                  </a:lnTo>
                  <a:cubicBezTo>
                    <a:pt x="2394" y="2179"/>
                    <a:pt x="2465" y="2227"/>
                    <a:pt x="2513" y="2274"/>
                  </a:cubicBezTo>
                  <a:cubicBezTo>
                    <a:pt x="2644" y="2441"/>
                    <a:pt x="2584" y="2667"/>
                    <a:pt x="2394" y="2727"/>
                  </a:cubicBezTo>
                  <a:cubicBezTo>
                    <a:pt x="2287" y="2750"/>
                    <a:pt x="2168" y="2774"/>
                    <a:pt x="2048" y="2798"/>
                  </a:cubicBezTo>
                  <a:cubicBezTo>
                    <a:pt x="1977" y="3012"/>
                    <a:pt x="1810" y="3203"/>
                    <a:pt x="1906" y="3441"/>
                  </a:cubicBezTo>
                  <a:cubicBezTo>
                    <a:pt x="2037" y="3500"/>
                    <a:pt x="2144" y="3453"/>
                    <a:pt x="2227" y="3393"/>
                  </a:cubicBezTo>
                  <a:cubicBezTo>
                    <a:pt x="2549" y="3215"/>
                    <a:pt x="2906" y="3215"/>
                    <a:pt x="3239" y="3203"/>
                  </a:cubicBezTo>
                  <a:cubicBezTo>
                    <a:pt x="3418" y="3191"/>
                    <a:pt x="3572" y="3322"/>
                    <a:pt x="3584" y="3465"/>
                  </a:cubicBezTo>
                  <a:cubicBezTo>
                    <a:pt x="3596" y="3620"/>
                    <a:pt x="3513" y="3762"/>
                    <a:pt x="3334" y="3822"/>
                  </a:cubicBezTo>
                  <a:cubicBezTo>
                    <a:pt x="3275" y="3846"/>
                    <a:pt x="3227" y="3858"/>
                    <a:pt x="3168" y="3870"/>
                  </a:cubicBezTo>
                  <a:cubicBezTo>
                    <a:pt x="2727" y="3917"/>
                    <a:pt x="2322" y="4120"/>
                    <a:pt x="1906" y="4286"/>
                  </a:cubicBezTo>
                  <a:cubicBezTo>
                    <a:pt x="1727" y="4358"/>
                    <a:pt x="1513" y="4393"/>
                    <a:pt x="1310" y="4393"/>
                  </a:cubicBezTo>
                  <a:cubicBezTo>
                    <a:pt x="1060" y="4405"/>
                    <a:pt x="894" y="4215"/>
                    <a:pt x="953" y="3977"/>
                  </a:cubicBezTo>
                  <a:cubicBezTo>
                    <a:pt x="1001" y="3762"/>
                    <a:pt x="977" y="3548"/>
                    <a:pt x="1156" y="3381"/>
                  </a:cubicBezTo>
                  <a:cubicBezTo>
                    <a:pt x="1179" y="3370"/>
                    <a:pt x="1191" y="3322"/>
                    <a:pt x="1191" y="3310"/>
                  </a:cubicBezTo>
                  <a:cubicBezTo>
                    <a:pt x="1156" y="3084"/>
                    <a:pt x="1298" y="2893"/>
                    <a:pt x="1370" y="2691"/>
                  </a:cubicBezTo>
                  <a:cubicBezTo>
                    <a:pt x="1394" y="2631"/>
                    <a:pt x="1394" y="2560"/>
                    <a:pt x="1429" y="2477"/>
                  </a:cubicBezTo>
                  <a:cubicBezTo>
                    <a:pt x="1298" y="2417"/>
                    <a:pt x="1191" y="2369"/>
                    <a:pt x="1072" y="2310"/>
                  </a:cubicBezTo>
                  <a:cubicBezTo>
                    <a:pt x="1001" y="2274"/>
                    <a:pt x="905" y="2250"/>
                    <a:pt x="834" y="2203"/>
                  </a:cubicBezTo>
                  <a:cubicBezTo>
                    <a:pt x="727" y="2143"/>
                    <a:pt x="715" y="2000"/>
                    <a:pt x="786" y="1905"/>
                  </a:cubicBezTo>
                  <a:cubicBezTo>
                    <a:pt x="894" y="1774"/>
                    <a:pt x="1036" y="1715"/>
                    <a:pt x="1203" y="1762"/>
                  </a:cubicBezTo>
                  <a:cubicBezTo>
                    <a:pt x="1370" y="1762"/>
                    <a:pt x="1513" y="1786"/>
                    <a:pt x="1679" y="1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4025" y="1863150"/>
              <a:ext cx="75025" cy="122375"/>
            </a:xfrm>
            <a:custGeom>
              <a:avLst/>
              <a:gdLst/>
              <a:ahLst/>
              <a:cxnLst/>
              <a:rect l="l" t="t" r="r" b="b"/>
              <a:pathLst>
                <a:path w="3001" h="4895" extrusionOk="0">
                  <a:moveTo>
                    <a:pt x="1786" y="2977"/>
                  </a:moveTo>
                  <a:cubicBezTo>
                    <a:pt x="1584" y="3037"/>
                    <a:pt x="1405" y="3096"/>
                    <a:pt x="1226" y="3144"/>
                  </a:cubicBezTo>
                  <a:cubicBezTo>
                    <a:pt x="1072" y="3192"/>
                    <a:pt x="893" y="3192"/>
                    <a:pt x="691" y="3215"/>
                  </a:cubicBezTo>
                  <a:cubicBezTo>
                    <a:pt x="679" y="3513"/>
                    <a:pt x="595" y="3799"/>
                    <a:pt x="631" y="4097"/>
                  </a:cubicBezTo>
                  <a:cubicBezTo>
                    <a:pt x="667" y="4323"/>
                    <a:pt x="679" y="4561"/>
                    <a:pt x="572" y="4775"/>
                  </a:cubicBezTo>
                  <a:cubicBezTo>
                    <a:pt x="536" y="4882"/>
                    <a:pt x="393" y="4894"/>
                    <a:pt x="333" y="4811"/>
                  </a:cubicBezTo>
                  <a:cubicBezTo>
                    <a:pt x="274" y="4739"/>
                    <a:pt x="214" y="4644"/>
                    <a:pt x="191" y="4561"/>
                  </a:cubicBezTo>
                  <a:cubicBezTo>
                    <a:pt x="83" y="4239"/>
                    <a:pt x="0" y="3930"/>
                    <a:pt x="71" y="3585"/>
                  </a:cubicBezTo>
                  <a:cubicBezTo>
                    <a:pt x="83" y="3501"/>
                    <a:pt x="83" y="3394"/>
                    <a:pt x="83" y="3287"/>
                  </a:cubicBezTo>
                  <a:lnTo>
                    <a:pt x="83" y="2775"/>
                  </a:lnTo>
                  <a:cubicBezTo>
                    <a:pt x="83" y="2668"/>
                    <a:pt x="95" y="2561"/>
                    <a:pt x="83" y="2477"/>
                  </a:cubicBezTo>
                  <a:cubicBezTo>
                    <a:pt x="12" y="1918"/>
                    <a:pt x="71" y="1382"/>
                    <a:pt x="95" y="834"/>
                  </a:cubicBezTo>
                  <a:cubicBezTo>
                    <a:pt x="119" y="596"/>
                    <a:pt x="191" y="394"/>
                    <a:pt x="333" y="191"/>
                  </a:cubicBezTo>
                  <a:cubicBezTo>
                    <a:pt x="488" y="1"/>
                    <a:pt x="691" y="1"/>
                    <a:pt x="857" y="167"/>
                  </a:cubicBezTo>
                  <a:cubicBezTo>
                    <a:pt x="929" y="239"/>
                    <a:pt x="976" y="334"/>
                    <a:pt x="1036" y="406"/>
                  </a:cubicBezTo>
                  <a:cubicBezTo>
                    <a:pt x="1453" y="989"/>
                    <a:pt x="1869" y="1584"/>
                    <a:pt x="2179" y="2239"/>
                  </a:cubicBezTo>
                  <a:cubicBezTo>
                    <a:pt x="2417" y="2727"/>
                    <a:pt x="2655" y="3215"/>
                    <a:pt x="2941" y="3680"/>
                  </a:cubicBezTo>
                  <a:cubicBezTo>
                    <a:pt x="3000" y="3763"/>
                    <a:pt x="3000" y="3906"/>
                    <a:pt x="3000" y="4001"/>
                  </a:cubicBezTo>
                  <a:cubicBezTo>
                    <a:pt x="3000" y="4168"/>
                    <a:pt x="2893" y="4287"/>
                    <a:pt x="2762" y="4335"/>
                  </a:cubicBezTo>
                  <a:cubicBezTo>
                    <a:pt x="2643" y="4358"/>
                    <a:pt x="2512" y="4299"/>
                    <a:pt x="2441" y="4180"/>
                  </a:cubicBezTo>
                  <a:cubicBezTo>
                    <a:pt x="2346" y="4025"/>
                    <a:pt x="2262" y="3858"/>
                    <a:pt x="2179" y="3692"/>
                  </a:cubicBezTo>
                  <a:cubicBezTo>
                    <a:pt x="2084" y="3430"/>
                    <a:pt x="1941" y="3192"/>
                    <a:pt x="1786" y="2977"/>
                  </a:cubicBezTo>
                  <a:close/>
                  <a:moveTo>
                    <a:pt x="738" y="2620"/>
                  </a:moveTo>
                  <a:cubicBezTo>
                    <a:pt x="1036" y="2608"/>
                    <a:pt x="1286" y="2549"/>
                    <a:pt x="1500" y="2322"/>
                  </a:cubicBezTo>
                  <a:cubicBezTo>
                    <a:pt x="1250" y="1906"/>
                    <a:pt x="1084" y="1465"/>
                    <a:pt x="714" y="1108"/>
                  </a:cubicBezTo>
                  <a:cubicBezTo>
                    <a:pt x="607" y="1584"/>
                    <a:pt x="619" y="2144"/>
                    <a:pt x="738" y="2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 name="Google Shape;1061;p73"/>
          <p:cNvGrpSpPr/>
          <p:nvPr/>
        </p:nvGrpSpPr>
        <p:grpSpPr>
          <a:xfrm>
            <a:off x="585003" y="1313609"/>
            <a:ext cx="1296401" cy="1086539"/>
            <a:chOff x="537803" y="1586771"/>
            <a:chExt cx="1296401" cy="1086539"/>
          </a:xfrm>
        </p:grpSpPr>
        <p:sp>
          <p:nvSpPr>
            <p:cNvPr id="1062" name="Google Shape;1062;p73"/>
            <p:cNvSpPr/>
            <p:nvPr/>
          </p:nvSpPr>
          <p:spPr>
            <a:xfrm rot="-648418">
              <a:off x="1170428" y="2264338"/>
              <a:ext cx="101809" cy="88726"/>
            </a:xfrm>
            <a:custGeom>
              <a:avLst/>
              <a:gdLst/>
              <a:ahLst/>
              <a:cxnLst/>
              <a:rect l="l" t="t" r="r" b="b"/>
              <a:pathLst>
                <a:path w="3743" h="3262" extrusionOk="0">
                  <a:moveTo>
                    <a:pt x="1982" y="1"/>
                  </a:moveTo>
                  <a:cubicBezTo>
                    <a:pt x="1712" y="1"/>
                    <a:pt x="1444" y="66"/>
                    <a:pt x="1175" y="168"/>
                  </a:cubicBezTo>
                  <a:cubicBezTo>
                    <a:pt x="1164" y="180"/>
                    <a:pt x="1152" y="191"/>
                    <a:pt x="1138" y="197"/>
                  </a:cubicBezTo>
                  <a:cubicBezTo>
                    <a:pt x="195" y="761"/>
                    <a:pt x="1" y="2120"/>
                    <a:pt x="852" y="2853"/>
                  </a:cubicBezTo>
                  <a:cubicBezTo>
                    <a:pt x="1170" y="3127"/>
                    <a:pt x="1549" y="3261"/>
                    <a:pt x="1922" y="3261"/>
                  </a:cubicBezTo>
                  <a:cubicBezTo>
                    <a:pt x="2404" y="3261"/>
                    <a:pt x="2876" y="3037"/>
                    <a:pt x="3195" y="2601"/>
                  </a:cubicBezTo>
                  <a:cubicBezTo>
                    <a:pt x="3743" y="1859"/>
                    <a:pt x="3697" y="804"/>
                    <a:pt x="2883" y="277"/>
                  </a:cubicBezTo>
                  <a:cubicBezTo>
                    <a:pt x="2579" y="80"/>
                    <a:pt x="2280" y="1"/>
                    <a:pt x="1982" y="1"/>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rot="-648418">
              <a:off x="612742" y="1712048"/>
              <a:ext cx="1070887" cy="505891"/>
            </a:xfrm>
            <a:custGeom>
              <a:avLst/>
              <a:gdLst/>
              <a:ahLst/>
              <a:cxnLst/>
              <a:rect l="l" t="t" r="r" b="b"/>
              <a:pathLst>
                <a:path w="39371" h="18599" extrusionOk="0">
                  <a:moveTo>
                    <a:pt x="35512" y="2652"/>
                  </a:moveTo>
                  <a:cubicBezTo>
                    <a:pt x="35646" y="2652"/>
                    <a:pt x="35777" y="2727"/>
                    <a:pt x="35829" y="2902"/>
                  </a:cubicBezTo>
                  <a:cubicBezTo>
                    <a:pt x="36390" y="4813"/>
                    <a:pt x="36176" y="6862"/>
                    <a:pt x="36110" y="8830"/>
                  </a:cubicBezTo>
                  <a:cubicBezTo>
                    <a:pt x="36035" y="11008"/>
                    <a:pt x="36061" y="13232"/>
                    <a:pt x="35743" y="15389"/>
                  </a:cubicBezTo>
                  <a:lnTo>
                    <a:pt x="35734" y="15455"/>
                  </a:lnTo>
                  <a:cubicBezTo>
                    <a:pt x="35729" y="15495"/>
                    <a:pt x="35711" y="15530"/>
                    <a:pt x="35686" y="15558"/>
                  </a:cubicBezTo>
                  <a:cubicBezTo>
                    <a:pt x="35740" y="15736"/>
                    <a:pt x="35683" y="15948"/>
                    <a:pt x="35465" y="15994"/>
                  </a:cubicBezTo>
                  <a:lnTo>
                    <a:pt x="34835" y="16123"/>
                  </a:lnTo>
                  <a:cubicBezTo>
                    <a:pt x="34812" y="16128"/>
                    <a:pt x="34788" y="16130"/>
                    <a:pt x="34765" y="16130"/>
                  </a:cubicBezTo>
                  <a:cubicBezTo>
                    <a:pt x="34696" y="16130"/>
                    <a:pt x="34628" y="16108"/>
                    <a:pt x="34574" y="16063"/>
                  </a:cubicBezTo>
                  <a:cubicBezTo>
                    <a:pt x="29108" y="16445"/>
                    <a:pt x="23564" y="16662"/>
                    <a:pt x="18026" y="16662"/>
                  </a:cubicBezTo>
                  <a:cubicBezTo>
                    <a:pt x="12908" y="16662"/>
                    <a:pt x="7796" y="16477"/>
                    <a:pt x="2754" y="16068"/>
                  </a:cubicBezTo>
                  <a:cubicBezTo>
                    <a:pt x="2594" y="16054"/>
                    <a:pt x="2591" y="15813"/>
                    <a:pt x="2754" y="15813"/>
                  </a:cubicBezTo>
                  <a:lnTo>
                    <a:pt x="2783" y="15813"/>
                  </a:lnTo>
                  <a:lnTo>
                    <a:pt x="2783" y="15719"/>
                  </a:lnTo>
                  <a:cubicBezTo>
                    <a:pt x="2734" y="15719"/>
                    <a:pt x="2691" y="15687"/>
                    <a:pt x="2674" y="15641"/>
                  </a:cubicBezTo>
                  <a:cubicBezTo>
                    <a:pt x="2109" y="13828"/>
                    <a:pt x="2382" y="11616"/>
                    <a:pt x="2419" y="9730"/>
                  </a:cubicBezTo>
                  <a:cubicBezTo>
                    <a:pt x="2459" y="7590"/>
                    <a:pt x="2513" y="5426"/>
                    <a:pt x="2740" y="3297"/>
                  </a:cubicBezTo>
                  <a:cubicBezTo>
                    <a:pt x="2470" y="3260"/>
                    <a:pt x="2465" y="2853"/>
                    <a:pt x="2757" y="2848"/>
                  </a:cubicBezTo>
                  <a:cubicBezTo>
                    <a:pt x="3656" y="2830"/>
                    <a:pt x="4556" y="2822"/>
                    <a:pt x="5456" y="2822"/>
                  </a:cubicBezTo>
                  <a:cubicBezTo>
                    <a:pt x="9863" y="2822"/>
                    <a:pt x="14277" y="3000"/>
                    <a:pt x="18684" y="3000"/>
                  </a:cubicBezTo>
                  <a:cubicBezTo>
                    <a:pt x="18742" y="3000"/>
                    <a:pt x="18800" y="2999"/>
                    <a:pt x="18857" y="2999"/>
                  </a:cubicBezTo>
                  <a:cubicBezTo>
                    <a:pt x="24035" y="2994"/>
                    <a:pt x="29220" y="2735"/>
                    <a:pt x="34395" y="2735"/>
                  </a:cubicBezTo>
                  <a:cubicBezTo>
                    <a:pt x="34582" y="2735"/>
                    <a:pt x="34768" y="2735"/>
                    <a:pt x="34955" y="2736"/>
                  </a:cubicBezTo>
                  <a:cubicBezTo>
                    <a:pt x="35044" y="2736"/>
                    <a:pt x="35130" y="2770"/>
                    <a:pt x="35193" y="2830"/>
                  </a:cubicBezTo>
                  <a:cubicBezTo>
                    <a:pt x="35259" y="2718"/>
                    <a:pt x="35387" y="2652"/>
                    <a:pt x="35512" y="2652"/>
                  </a:cubicBezTo>
                  <a:close/>
                  <a:moveTo>
                    <a:pt x="2823" y="0"/>
                  </a:moveTo>
                  <a:cubicBezTo>
                    <a:pt x="2021" y="0"/>
                    <a:pt x="1260" y="101"/>
                    <a:pt x="837" y="504"/>
                  </a:cubicBezTo>
                  <a:cubicBezTo>
                    <a:pt x="0" y="1306"/>
                    <a:pt x="387" y="3790"/>
                    <a:pt x="370" y="4982"/>
                  </a:cubicBezTo>
                  <a:cubicBezTo>
                    <a:pt x="353" y="6340"/>
                    <a:pt x="336" y="7701"/>
                    <a:pt x="318" y="9060"/>
                  </a:cubicBezTo>
                  <a:cubicBezTo>
                    <a:pt x="284" y="11885"/>
                    <a:pt x="253" y="14710"/>
                    <a:pt x="207" y="17533"/>
                  </a:cubicBezTo>
                  <a:cubicBezTo>
                    <a:pt x="204" y="17742"/>
                    <a:pt x="175" y="18120"/>
                    <a:pt x="144" y="18598"/>
                  </a:cubicBezTo>
                  <a:cubicBezTo>
                    <a:pt x="6548" y="18258"/>
                    <a:pt x="12986" y="18341"/>
                    <a:pt x="19396" y="18183"/>
                  </a:cubicBezTo>
                  <a:cubicBezTo>
                    <a:pt x="25932" y="18023"/>
                    <a:pt x="32476" y="17667"/>
                    <a:pt x="39012" y="17584"/>
                  </a:cubicBezTo>
                  <a:cubicBezTo>
                    <a:pt x="39014" y="17584"/>
                    <a:pt x="39016" y="17584"/>
                    <a:pt x="39018" y="17584"/>
                  </a:cubicBezTo>
                  <a:cubicBezTo>
                    <a:pt x="39249" y="17584"/>
                    <a:pt x="39362" y="17758"/>
                    <a:pt x="39362" y="17934"/>
                  </a:cubicBezTo>
                  <a:lnTo>
                    <a:pt x="39370" y="17934"/>
                  </a:lnTo>
                  <a:cubicBezTo>
                    <a:pt x="39319" y="16868"/>
                    <a:pt x="39264" y="16034"/>
                    <a:pt x="39256" y="15747"/>
                  </a:cubicBezTo>
                  <a:cubicBezTo>
                    <a:pt x="39184" y="12607"/>
                    <a:pt x="39113" y="9464"/>
                    <a:pt x="39038" y="6320"/>
                  </a:cubicBezTo>
                  <a:cubicBezTo>
                    <a:pt x="39007" y="4856"/>
                    <a:pt x="39009" y="3386"/>
                    <a:pt x="38938" y="1922"/>
                  </a:cubicBezTo>
                  <a:cubicBezTo>
                    <a:pt x="38926" y="1664"/>
                    <a:pt x="38992" y="1040"/>
                    <a:pt x="38852" y="827"/>
                  </a:cubicBezTo>
                  <a:cubicBezTo>
                    <a:pt x="38488" y="277"/>
                    <a:pt x="37408" y="137"/>
                    <a:pt x="36846" y="82"/>
                  </a:cubicBezTo>
                  <a:cubicBezTo>
                    <a:pt x="36640" y="62"/>
                    <a:pt x="36429" y="56"/>
                    <a:pt x="36216" y="56"/>
                  </a:cubicBezTo>
                  <a:cubicBezTo>
                    <a:pt x="35791" y="56"/>
                    <a:pt x="35359" y="82"/>
                    <a:pt x="34941" y="82"/>
                  </a:cubicBezTo>
                  <a:lnTo>
                    <a:pt x="26362" y="88"/>
                  </a:lnTo>
                  <a:lnTo>
                    <a:pt x="9513" y="97"/>
                  </a:lnTo>
                  <a:cubicBezTo>
                    <a:pt x="8032" y="100"/>
                    <a:pt x="6551" y="103"/>
                    <a:pt x="5066" y="103"/>
                  </a:cubicBezTo>
                  <a:cubicBezTo>
                    <a:pt x="4480" y="103"/>
                    <a:pt x="3631" y="0"/>
                    <a:pt x="2823" y="0"/>
                  </a:cubicBezTo>
                  <a:close/>
                </a:path>
              </a:pathLst>
            </a:cu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rot="-648418">
              <a:off x="610712" y="1686777"/>
              <a:ext cx="1150583" cy="886526"/>
            </a:xfrm>
            <a:custGeom>
              <a:avLst/>
              <a:gdLst/>
              <a:ahLst/>
              <a:cxnLst/>
              <a:rect l="l" t="t" r="r" b="b"/>
              <a:pathLst>
                <a:path w="42301" h="32593" extrusionOk="0">
                  <a:moveTo>
                    <a:pt x="4065" y="774"/>
                  </a:moveTo>
                  <a:cubicBezTo>
                    <a:pt x="4872" y="774"/>
                    <a:pt x="5719" y="876"/>
                    <a:pt x="6303" y="876"/>
                  </a:cubicBezTo>
                  <a:cubicBezTo>
                    <a:pt x="7790" y="876"/>
                    <a:pt x="9272" y="876"/>
                    <a:pt x="10753" y="873"/>
                  </a:cubicBezTo>
                  <a:lnTo>
                    <a:pt x="27599" y="861"/>
                  </a:lnTo>
                  <a:lnTo>
                    <a:pt x="36178" y="856"/>
                  </a:lnTo>
                  <a:cubicBezTo>
                    <a:pt x="36596" y="856"/>
                    <a:pt x="37028" y="829"/>
                    <a:pt x="37454" y="829"/>
                  </a:cubicBezTo>
                  <a:cubicBezTo>
                    <a:pt x="37667" y="829"/>
                    <a:pt x="37879" y="836"/>
                    <a:pt x="38086" y="856"/>
                  </a:cubicBezTo>
                  <a:cubicBezTo>
                    <a:pt x="38645" y="910"/>
                    <a:pt x="39725" y="1050"/>
                    <a:pt x="40092" y="1601"/>
                  </a:cubicBezTo>
                  <a:cubicBezTo>
                    <a:pt x="40232" y="1813"/>
                    <a:pt x="40163" y="2440"/>
                    <a:pt x="40178" y="2695"/>
                  </a:cubicBezTo>
                  <a:cubicBezTo>
                    <a:pt x="40246" y="4159"/>
                    <a:pt x="40244" y="5629"/>
                    <a:pt x="40275" y="7094"/>
                  </a:cubicBezTo>
                  <a:cubicBezTo>
                    <a:pt x="40347" y="10237"/>
                    <a:pt x="40421" y="13380"/>
                    <a:pt x="40493" y="16521"/>
                  </a:cubicBezTo>
                  <a:cubicBezTo>
                    <a:pt x="40501" y="16810"/>
                    <a:pt x="40556" y="17644"/>
                    <a:pt x="40607" y="18710"/>
                  </a:cubicBezTo>
                  <a:cubicBezTo>
                    <a:pt x="40756" y="21581"/>
                    <a:pt x="40903" y="26134"/>
                    <a:pt x="40095" y="26160"/>
                  </a:cubicBezTo>
                  <a:cubicBezTo>
                    <a:pt x="40009" y="26163"/>
                    <a:pt x="39925" y="26194"/>
                    <a:pt x="39860" y="26251"/>
                  </a:cubicBezTo>
                  <a:cubicBezTo>
                    <a:pt x="39845" y="26251"/>
                    <a:pt x="39840" y="26246"/>
                    <a:pt x="39822" y="26246"/>
                  </a:cubicBezTo>
                  <a:cubicBezTo>
                    <a:pt x="39538" y="26245"/>
                    <a:pt x="39253" y="26245"/>
                    <a:pt x="38968" y="26245"/>
                  </a:cubicBezTo>
                  <a:cubicBezTo>
                    <a:pt x="32828" y="26245"/>
                    <a:pt x="26675" y="26416"/>
                    <a:pt x="20530" y="26501"/>
                  </a:cubicBezTo>
                  <a:lnTo>
                    <a:pt x="16303" y="26558"/>
                  </a:lnTo>
                  <a:cubicBezTo>
                    <a:pt x="16280" y="26500"/>
                    <a:pt x="16227" y="26474"/>
                    <a:pt x="16172" y="26474"/>
                  </a:cubicBezTo>
                  <a:cubicBezTo>
                    <a:pt x="16112" y="26474"/>
                    <a:pt x="16048" y="26505"/>
                    <a:pt x="16017" y="26564"/>
                  </a:cubicBezTo>
                  <a:lnTo>
                    <a:pt x="11040" y="26632"/>
                  </a:lnTo>
                  <a:cubicBezTo>
                    <a:pt x="9455" y="26655"/>
                    <a:pt x="7876" y="26673"/>
                    <a:pt x="6292" y="26698"/>
                  </a:cubicBezTo>
                  <a:cubicBezTo>
                    <a:pt x="6133" y="26701"/>
                    <a:pt x="5973" y="26702"/>
                    <a:pt x="5813" y="26702"/>
                  </a:cubicBezTo>
                  <a:cubicBezTo>
                    <a:pt x="5450" y="26702"/>
                    <a:pt x="5083" y="26697"/>
                    <a:pt x="4716" y="26697"/>
                  </a:cubicBezTo>
                  <a:cubicBezTo>
                    <a:pt x="3969" y="26697"/>
                    <a:pt x="3220" y="26716"/>
                    <a:pt x="2491" y="26829"/>
                  </a:cubicBezTo>
                  <a:lnTo>
                    <a:pt x="2491" y="26829"/>
                  </a:lnTo>
                  <a:cubicBezTo>
                    <a:pt x="2841" y="26769"/>
                    <a:pt x="2855" y="26228"/>
                    <a:pt x="2492" y="26228"/>
                  </a:cubicBezTo>
                  <a:cubicBezTo>
                    <a:pt x="2485" y="26228"/>
                    <a:pt x="2477" y="26228"/>
                    <a:pt x="2470" y="26228"/>
                  </a:cubicBezTo>
                  <a:cubicBezTo>
                    <a:pt x="2456" y="26229"/>
                    <a:pt x="2443" y="26230"/>
                    <a:pt x="2430" y="26230"/>
                  </a:cubicBezTo>
                  <a:cubicBezTo>
                    <a:pt x="1043" y="26230"/>
                    <a:pt x="1199" y="22209"/>
                    <a:pt x="1352" y="19833"/>
                  </a:cubicBezTo>
                  <a:lnTo>
                    <a:pt x="1366" y="19833"/>
                  </a:lnTo>
                  <a:lnTo>
                    <a:pt x="1381" y="19374"/>
                  </a:lnTo>
                  <a:cubicBezTo>
                    <a:pt x="1415" y="18893"/>
                    <a:pt x="1444" y="18515"/>
                    <a:pt x="1447" y="18309"/>
                  </a:cubicBezTo>
                  <a:cubicBezTo>
                    <a:pt x="1490" y="15483"/>
                    <a:pt x="1521" y="12658"/>
                    <a:pt x="1558" y="9833"/>
                  </a:cubicBezTo>
                  <a:cubicBezTo>
                    <a:pt x="1576" y="8475"/>
                    <a:pt x="1593" y="7116"/>
                    <a:pt x="1610" y="5755"/>
                  </a:cubicBezTo>
                  <a:cubicBezTo>
                    <a:pt x="1624" y="4566"/>
                    <a:pt x="1237" y="2082"/>
                    <a:pt x="2074" y="1280"/>
                  </a:cubicBezTo>
                  <a:cubicBezTo>
                    <a:pt x="2497" y="875"/>
                    <a:pt x="3261" y="774"/>
                    <a:pt x="4065" y="774"/>
                  </a:cubicBezTo>
                  <a:close/>
                  <a:moveTo>
                    <a:pt x="3000" y="1"/>
                  </a:moveTo>
                  <a:cubicBezTo>
                    <a:pt x="2344" y="1"/>
                    <a:pt x="1718" y="91"/>
                    <a:pt x="1335" y="432"/>
                  </a:cubicBezTo>
                  <a:cubicBezTo>
                    <a:pt x="687" y="1007"/>
                    <a:pt x="891" y="2179"/>
                    <a:pt x="882" y="2933"/>
                  </a:cubicBezTo>
                  <a:cubicBezTo>
                    <a:pt x="856" y="4816"/>
                    <a:pt x="833" y="6698"/>
                    <a:pt x="810" y="8584"/>
                  </a:cubicBezTo>
                  <a:cubicBezTo>
                    <a:pt x="756" y="12767"/>
                    <a:pt x="699" y="16950"/>
                    <a:pt x="661" y="21137"/>
                  </a:cubicBezTo>
                  <a:cubicBezTo>
                    <a:pt x="647" y="22376"/>
                    <a:pt x="0" y="26847"/>
                    <a:pt x="2271" y="26847"/>
                  </a:cubicBezTo>
                  <a:cubicBezTo>
                    <a:pt x="2327" y="26847"/>
                    <a:pt x="2385" y="26844"/>
                    <a:pt x="2444" y="26839"/>
                  </a:cubicBezTo>
                  <a:lnTo>
                    <a:pt x="2444" y="26839"/>
                  </a:lnTo>
                  <a:cubicBezTo>
                    <a:pt x="2235" y="26870"/>
                    <a:pt x="2023" y="26913"/>
                    <a:pt x="1816" y="26965"/>
                  </a:cubicBezTo>
                  <a:cubicBezTo>
                    <a:pt x="1641" y="27005"/>
                    <a:pt x="1636" y="27277"/>
                    <a:pt x="1816" y="27317"/>
                  </a:cubicBezTo>
                  <a:cubicBezTo>
                    <a:pt x="2864" y="27549"/>
                    <a:pt x="3982" y="27623"/>
                    <a:pt x="5121" y="27623"/>
                  </a:cubicBezTo>
                  <a:cubicBezTo>
                    <a:pt x="7006" y="27623"/>
                    <a:pt x="8948" y="27421"/>
                    <a:pt x="10722" y="27398"/>
                  </a:cubicBezTo>
                  <a:lnTo>
                    <a:pt x="15934" y="27329"/>
                  </a:lnTo>
                  <a:lnTo>
                    <a:pt x="15934" y="27329"/>
                  </a:lnTo>
                  <a:cubicBezTo>
                    <a:pt x="15622" y="29512"/>
                    <a:pt x="14146" y="30988"/>
                    <a:pt x="12023" y="31713"/>
                  </a:cubicBezTo>
                  <a:cubicBezTo>
                    <a:pt x="11703" y="31819"/>
                    <a:pt x="11721" y="32350"/>
                    <a:pt x="12080" y="32350"/>
                  </a:cubicBezTo>
                  <a:cubicBezTo>
                    <a:pt x="12087" y="32350"/>
                    <a:pt x="12095" y="32349"/>
                    <a:pt x="12103" y="32349"/>
                  </a:cubicBezTo>
                  <a:lnTo>
                    <a:pt x="12103" y="32349"/>
                  </a:lnTo>
                  <a:cubicBezTo>
                    <a:pt x="12097" y="32355"/>
                    <a:pt x="12086" y="32360"/>
                    <a:pt x="12080" y="32369"/>
                  </a:cubicBezTo>
                  <a:cubicBezTo>
                    <a:pt x="12054" y="32403"/>
                    <a:pt x="12028" y="32435"/>
                    <a:pt x="12003" y="32469"/>
                  </a:cubicBezTo>
                  <a:lnTo>
                    <a:pt x="12375" y="32547"/>
                  </a:lnTo>
                  <a:cubicBezTo>
                    <a:pt x="12578" y="32564"/>
                    <a:pt x="12785" y="32578"/>
                    <a:pt x="12991" y="32592"/>
                  </a:cubicBezTo>
                  <a:lnTo>
                    <a:pt x="13023" y="32168"/>
                  </a:lnTo>
                  <a:cubicBezTo>
                    <a:pt x="15008" y="31527"/>
                    <a:pt x="16415" y="29380"/>
                    <a:pt x="16381" y="27323"/>
                  </a:cubicBezTo>
                  <a:lnTo>
                    <a:pt x="20524" y="27266"/>
                  </a:lnTo>
                  <a:cubicBezTo>
                    <a:pt x="22223" y="27246"/>
                    <a:pt x="23922" y="27226"/>
                    <a:pt x="25622" y="27211"/>
                  </a:cubicBezTo>
                  <a:lnTo>
                    <a:pt x="26028" y="27208"/>
                  </a:lnTo>
                  <a:cubicBezTo>
                    <a:pt x="30625" y="27165"/>
                    <a:pt x="35223" y="27131"/>
                    <a:pt x="39817" y="26993"/>
                  </a:cubicBezTo>
                  <a:cubicBezTo>
                    <a:pt x="39891" y="26991"/>
                    <a:pt x="39963" y="26965"/>
                    <a:pt x="40023" y="26922"/>
                  </a:cubicBezTo>
                  <a:cubicBezTo>
                    <a:pt x="40039" y="26924"/>
                    <a:pt x="40055" y="26926"/>
                    <a:pt x="40073" y="26926"/>
                  </a:cubicBezTo>
                  <a:cubicBezTo>
                    <a:pt x="40080" y="26926"/>
                    <a:pt x="40087" y="26926"/>
                    <a:pt x="40095" y="26925"/>
                  </a:cubicBezTo>
                  <a:cubicBezTo>
                    <a:pt x="42301" y="26850"/>
                    <a:pt x="41393" y="22512"/>
                    <a:pt x="41364" y="21234"/>
                  </a:cubicBezTo>
                  <a:lnTo>
                    <a:pt x="41120" y="10555"/>
                  </a:lnTo>
                  <a:cubicBezTo>
                    <a:pt x="41077" y="8775"/>
                    <a:pt x="41037" y="6993"/>
                    <a:pt x="41000" y="5211"/>
                  </a:cubicBezTo>
                  <a:cubicBezTo>
                    <a:pt x="40971" y="4008"/>
                    <a:pt x="41304" y="2022"/>
                    <a:pt x="40639" y="910"/>
                  </a:cubicBezTo>
                  <a:cubicBezTo>
                    <a:pt x="40206" y="191"/>
                    <a:pt x="39481" y="131"/>
                    <a:pt x="38722" y="93"/>
                  </a:cubicBezTo>
                  <a:cubicBezTo>
                    <a:pt x="38102" y="63"/>
                    <a:pt x="37479" y="52"/>
                    <a:pt x="36856" y="52"/>
                  </a:cubicBezTo>
                  <a:cubicBezTo>
                    <a:pt x="35570" y="52"/>
                    <a:pt x="34280" y="96"/>
                    <a:pt x="33003" y="96"/>
                  </a:cubicBezTo>
                  <a:cubicBezTo>
                    <a:pt x="25584" y="102"/>
                    <a:pt x="18169" y="105"/>
                    <a:pt x="10753" y="113"/>
                  </a:cubicBezTo>
                  <a:cubicBezTo>
                    <a:pt x="8848" y="113"/>
                    <a:pt x="6939" y="116"/>
                    <a:pt x="5034" y="116"/>
                  </a:cubicBezTo>
                  <a:cubicBezTo>
                    <a:pt x="4522" y="116"/>
                    <a:pt x="3741" y="1"/>
                    <a:pt x="3000"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rot="-648418">
              <a:off x="672000" y="2193464"/>
              <a:ext cx="1084379" cy="220918"/>
            </a:xfrm>
            <a:custGeom>
              <a:avLst/>
              <a:gdLst/>
              <a:ahLst/>
              <a:cxnLst/>
              <a:rect l="l" t="t" r="r" b="b"/>
              <a:pathLst>
                <a:path w="39867" h="8122" extrusionOk="0">
                  <a:moveTo>
                    <a:pt x="20076" y="2040"/>
                  </a:moveTo>
                  <a:cubicBezTo>
                    <a:pt x="20762" y="2040"/>
                    <a:pt x="21486" y="2341"/>
                    <a:pt x="21906" y="2794"/>
                  </a:cubicBezTo>
                  <a:cubicBezTo>
                    <a:pt x="22732" y="3683"/>
                    <a:pt x="22517" y="5095"/>
                    <a:pt x="21680" y="5901"/>
                  </a:cubicBezTo>
                  <a:cubicBezTo>
                    <a:pt x="21275" y="6290"/>
                    <a:pt x="20753" y="6476"/>
                    <a:pt x="20231" y="6476"/>
                  </a:cubicBezTo>
                  <a:cubicBezTo>
                    <a:pt x="19573" y="6476"/>
                    <a:pt x="18913" y="6181"/>
                    <a:pt x="18485" y="5625"/>
                  </a:cubicBezTo>
                  <a:cubicBezTo>
                    <a:pt x="17815" y="4766"/>
                    <a:pt x="18027" y="3617"/>
                    <a:pt x="18775" y="2943"/>
                  </a:cubicBezTo>
                  <a:cubicBezTo>
                    <a:pt x="18672" y="2849"/>
                    <a:pt x="18666" y="2691"/>
                    <a:pt x="18760" y="2588"/>
                  </a:cubicBezTo>
                  <a:cubicBezTo>
                    <a:pt x="19087" y="2203"/>
                    <a:pt x="19571" y="2040"/>
                    <a:pt x="20076" y="2040"/>
                  </a:cubicBezTo>
                  <a:close/>
                  <a:moveTo>
                    <a:pt x="39560" y="1"/>
                  </a:moveTo>
                  <a:cubicBezTo>
                    <a:pt x="39566" y="201"/>
                    <a:pt x="39411" y="367"/>
                    <a:pt x="39210" y="379"/>
                  </a:cubicBezTo>
                  <a:cubicBezTo>
                    <a:pt x="32692" y="794"/>
                    <a:pt x="26124" y="846"/>
                    <a:pt x="19591" y="981"/>
                  </a:cubicBezTo>
                  <a:cubicBezTo>
                    <a:pt x="15095" y="1071"/>
                    <a:pt x="10579" y="1232"/>
                    <a:pt x="6071" y="1232"/>
                  </a:cubicBezTo>
                  <a:cubicBezTo>
                    <a:pt x="4154" y="1232"/>
                    <a:pt x="2237" y="1203"/>
                    <a:pt x="325" y="1127"/>
                  </a:cubicBezTo>
                  <a:lnTo>
                    <a:pt x="313" y="1127"/>
                  </a:lnTo>
                  <a:cubicBezTo>
                    <a:pt x="157" y="3501"/>
                    <a:pt x="1" y="7523"/>
                    <a:pt x="1389" y="7523"/>
                  </a:cubicBezTo>
                  <a:cubicBezTo>
                    <a:pt x="1402" y="7523"/>
                    <a:pt x="1415" y="7523"/>
                    <a:pt x="1428" y="7522"/>
                  </a:cubicBezTo>
                  <a:cubicBezTo>
                    <a:pt x="1435" y="7522"/>
                    <a:pt x="1443" y="7522"/>
                    <a:pt x="1450" y="7522"/>
                  </a:cubicBezTo>
                  <a:cubicBezTo>
                    <a:pt x="1812" y="7522"/>
                    <a:pt x="1799" y="8058"/>
                    <a:pt x="1457" y="8119"/>
                  </a:cubicBezTo>
                  <a:lnTo>
                    <a:pt x="1457" y="8119"/>
                  </a:lnTo>
                  <a:cubicBezTo>
                    <a:pt x="2172" y="8008"/>
                    <a:pt x="2908" y="7989"/>
                    <a:pt x="3642" y="7989"/>
                  </a:cubicBezTo>
                  <a:cubicBezTo>
                    <a:pt x="4045" y="7989"/>
                    <a:pt x="4448" y="7995"/>
                    <a:pt x="4845" y="7995"/>
                  </a:cubicBezTo>
                  <a:cubicBezTo>
                    <a:pt x="4981" y="7995"/>
                    <a:pt x="5116" y="7994"/>
                    <a:pt x="5250" y="7992"/>
                  </a:cubicBezTo>
                  <a:cubicBezTo>
                    <a:pt x="6835" y="7966"/>
                    <a:pt x="8414" y="7946"/>
                    <a:pt x="9998" y="7923"/>
                  </a:cubicBezTo>
                  <a:lnTo>
                    <a:pt x="14978" y="7858"/>
                  </a:lnTo>
                  <a:cubicBezTo>
                    <a:pt x="15008" y="7798"/>
                    <a:pt x="15071" y="7765"/>
                    <a:pt x="15132" y="7765"/>
                  </a:cubicBezTo>
                  <a:cubicBezTo>
                    <a:pt x="15188" y="7765"/>
                    <a:pt x="15241" y="7793"/>
                    <a:pt x="15265" y="7852"/>
                  </a:cubicBezTo>
                  <a:lnTo>
                    <a:pt x="19491" y="7792"/>
                  </a:lnTo>
                  <a:cubicBezTo>
                    <a:pt x="25678" y="7706"/>
                    <a:pt x="31870" y="7536"/>
                    <a:pt x="38054" y="7536"/>
                  </a:cubicBezTo>
                  <a:cubicBezTo>
                    <a:pt x="38297" y="7536"/>
                    <a:pt x="38540" y="7536"/>
                    <a:pt x="38783" y="7537"/>
                  </a:cubicBezTo>
                  <a:cubicBezTo>
                    <a:pt x="38798" y="7537"/>
                    <a:pt x="38806" y="7542"/>
                    <a:pt x="38818" y="7542"/>
                  </a:cubicBezTo>
                  <a:cubicBezTo>
                    <a:pt x="38884" y="7485"/>
                    <a:pt x="38970" y="7454"/>
                    <a:pt x="39059" y="7451"/>
                  </a:cubicBezTo>
                  <a:cubicBezTo>
                    <a:pt x="39867" y="7425"/>
                    <a:pt x="39720" y="2875"/>
                    <a:pt x="39571" y="1"/>
                  </a:cubicBezTo>
                  <a:close/>
                  <a:moveTo>
                    <a:pt x="1457" y="8119"/>
                  </a:moveTo>
                  <a:cubicBezTo>
                    <a:pt x="1452" y="8120"/>
                    <a:pt x="1447" y="8120"/>
                    <a:pt x="1442" y="8121"/>
                  </a:cubicBezTo>
                  <a:cubicBezTo>
                    <a:pt x="1447" y="8121"/>
                    <a:pt x="1452" y="8120"/>
                    <a:pt x="1457" y="8119"/>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rot="-648418">
              <a:off x="662430" y="2185642"/>
              <a:ext cx="1067379" cy="43030"/>
            </a:xfrm>
            <a:custGeom>
              <a:avLst/>
              <a:gdLst/>
              <a:ahLst/>
              <a:cxnLst/>
              <a:rect l="l" t="t" r="r" b="b"/>
              <a:pathLst>
                <a:path w="39242" h="1582" extrusionOk="0">
                  <a:moveTo>
                    <a:pt x="38892" y="0"/>
                  </a:moveTo>
                  <a:cubicBezTo>
                    <a:pt x="38890" y="0"/>
                    <a:pt x="38888" y="0"/>
                    <a:pt x="38886" y="0"/>
                  </a:cubicBezTo>
                  <a:cubicBezTo>
                    <a:pt x="32350" y="83"/>
                    <a:pt x="25806" y="439"/>
                    <a:pt x="19267" y="602"/>
                  </a:cubicBezTo>
                  <a:cubicBezTo>
                    <a:pt x="12860" y="757"/>
                    <a:pt x="6422" y="674"/>
                    <a:pt x="18" y="1014"/>
                  </a:cubicBezTo>
                  <a:lnTo>
                    <a:pt x="0" y="1476"/>
                  </a:lnTo>
                  <a:cubicBezTo>
                    <a:pt x="1914" y="1552"/>
                    <a:pt x="3831" y="1581"/>
                    <a:pt x="5749" y="1581"/>
                  </a:cubicBezTo>
                  <a:cubicBezTo>
                    <a:pt x="10257" y="1581"/>
                    <a:pt x="14774" y="1420"/>
                    <a:pt x="19270" y="1330"/>
                  </a:cubicBezTo>
                  <a:cubicBezTo>
                    <a:pt x="25800" y="1192"/>
                    <a:pt x="32368" y="1143"/>
                    <a:pt x="38886" y="728"/>
                  </a:cubicBezTo>
                  <a:cubicBezTo>
                    <a:pt x="39087" y="716"/>
                    <a:pt x="39242" y="550"/>
                    <a:pt x="39236" y="350"/>
                  </a:cubicBezTo>
                  <a:cubicBezTo>
                    <a:pt x="39236" y="174"/>
                    <a:pt x="39123" y="0"/>
                    <a:pt x="38892"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rot="-648418">
              <a:off x="669736" y="1786458"/>
              <a:ext cx="932467" cy="355421"/>
            </a:xfrm>
            <a:custGeom>
              <a:avLst/>
              <a:gdLst/>
              <a:ahLst/>
              <a:cxnLst/>
              <a:rect l="l" t="t" r="r" b="b"/>
              <a:pathLst>
                <a:path w="34282" h="13067" extrusionOk="0">
                  <a:moveTo>
                    <a:pt x="33404" y="0"/>
                  </a:moveTo>
                  <a:cubicBezTo>
                    <a:pt x="33280" y="0"/>
                    <a:pt x="33153" y="66"/>
                    <a:pt x="33087" y="178"/>
                  </a:cubicBezTo>
                  <a:cubicBezTo>
                    <a:pt x="33021" y="118"/>
                    <a:pt x="32935" y="84"/>
                    <a:pt x="32846" y="84"/>
                  </a:cubicBezTo>
                  <a:cubicBezTo>
                    <a:pt x="32661" y="83"/>
                    <a:pt x="32476" y="83"/>
                    <a:pt x="32291" y="83"/>
                  </a:cubicBezTo>
                  <a:cubicBezTo>
                    <a:pt x="27115" y="83"/>
                    <a:pt x="21930" y="345"/>
                    <a:pt x="16748" y="347"/>
                  </a:cubicBezTo>
                  <a:cubicBezTo>
                    <a:pt x="16719" y="347"/>
                    <a:pt x="16690" y="347"/>
                    <a:pt x="16661" y="347"/>
                  </a:cubicBezTo>
                  <a:cubicBezTo>
                    <a:pt x="12245" y="347"/>
                    <a:pt x="7824" y="169"/>
                    <a:pt x="3407" y="169"/>
                  </a:cubicBezTo>
                  <a:cubicBezTo>
                    <a:pt x="2488" y="169"/>
                    <a:pt x="1569" y="177"/>
                    <a:pt x="651" y="196"/>
                  </a:cubicBezTo>
                  <a:cubicBezTo>
                    <a:pt x="358" y="201"/>
                    <a:pt x="361" y="608"/>
                    <a:pt x="634" y="645"/>
                  </a:cubicBezTo>
                  <a:cubicBezTo>
                    <a:pt x="407" y="2777"/>
                    <a:pt x="353" y="4938"/>
                    <a:pt x="310" y="7078"/>
                  </a:cubicBezTo>
                  <a:cubicBezTo>
                    <a:pt x="275" y="8964"/>
                    <a:pt x="0" y="11176"/>
                    <a:pt x="568" y="12989"/>
                  </a:cubicBezTo>
                  <a:cubicBezTo>
                    <a:pt x="582" y="13038"/>
                    <a:pt x="625" y="13067"/>
                    <a:pt x="674" y="13067"/>
                  </a:cubicBezTo>
                  <a:cubicBezTo>
                    <a:pt x="676" y="13067"/>
                    <a:pt x="678" y="13067"/>
                    <a:pt x="680" y="13067"/>
                  </a:cubicBezTo>
                  <a:cubicBezTo>
                    <a:pt x="726" y="13067"/>
                    <a:pt x="766" y="13036"/>
                    <a:pt x="774" y="12989"/>
                  </a:cubicBezTo>
                  <a:cubicBezTo>
                    <a:pt x="1238" y="11141"/>
                    <a:pt x="923" y="8984"/>
                    <a:pt x="963" y="7078"/>
                  </a:cubicBezTo>
                  <a:cubicBezTo>
                    <a:pt x="1003" y="4949"/>
                    <a:pt x="1161" y="2829"/>
                    <a:pt x="1241" y="697"/>
                  </a:cubicBezTo>
                  <a:cubicBezTo>
                    <a:pt x="5694" y="1067"/>
                    <a:pt x="10194" y="1078"/>
                    <a:pt x="14669" y="1078"/>
                  </a:cubicBezTo>
                  <a:cubicBezTo>
                    <a:pt x="14951" y="1078"/>
                    <a:pt x="15233" y="1078"/>
                    <a:pt x="15515" y="1078"/>
                  </a:cubicBezTo>
                  <a:cubicBezTo>
                    <a:pt x="15926" y="1078"/>
                    <a:pt x="16337" y="1078"/>
                    <a:pt x="16748" y="1078"/>
                  </a:cubicBezTo>
                  <a:cubicBezTo>
                    <a:pt x="18481" y="1081"/>
                    <a:pt x="20221" y="1091"/>
                    <a:pt x="21964" y="1091"/>
                  </a:cubicBezTo>
                  <a:cubicBezTo>
                    <a:pt x="25597" y="1091"/>
                    <a:pt x="29240" y="1045"/>
                    <a:pt x="32846" y="786"/>
                  </a:cubicBezTo>
                  <a:cubicBezTo>
                    <a:pt x="32935" y="780"/>
                    <a:pt x="33021" y="743"/>
                    <a:pt x="33084" y="680"/>
                  </a:cubicBezTo>
                  <a:lnTo>
                    <a:pt x="33084" y="680"/>
                  </a:lnTo>
                  <a:cubicBezTo>
                    <a:pt x="33771" y="4628"/>
                    <a:pt x="32877" y="8694"/>
                    <a:pt x="33204" y="12677"/>
                  </a:cubicBezTo>
                  <a:lnTo>
                    <a:pt x="33634" y="12737"/>
                  </a:lnTo>
                  <a:cubicBezTo>
                    <a:pt x="33952" y="10580"/>
                    <a:pt x="33926" y="8356"/>
                    <a:pt x="34001" y="6178"/>
                  </a:cubicBezTo>
                  <a:cubicBezTo>
                    <a:pt x="34067" y="4210"/>
                    <a:pt x="34281" y="2161"/>
                    <a:pt x="33717" y="250"/>
                  </a:cubicBezTo>
                  <a:cubicBezTo>
                    <a:pt x="33667" y="75"/>
                    <a:pt x="33537" y="0"/>
                    <a:pt x="3340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rot="-648418">
              <a:off x="717597" y="2128414"/>
              <a:ext cx="901758" cy="36285"/>
            </a:xfrm>
            <a:custGeom>
              <a:avLst/>
              <a:gdLst/>
              <a:ahLst/>
              <a:cxnLst/>
              <a:rect l="l" t="t" r="r" b="b"/>
              <a:pathLst>
                <a:path w="33153" h="1334" extrusionOk="0">
                  <a:moveTo>
                    <a:pt x="32723" y="0"/>
                  </a:moveTo>
                  <a:cubicBezTo>
                    <a:pt x="27308" y="201"/>
                    <a:pt x="21901" y="479"/>
                    <a:pt x="16479" y="533"/>
                  </a:cubicBezTo>
                  <a:cubicBezTo>
                    <a:pt x="15497" y="543"/>
                    <a:pt x="14515" y="547"/>
                    <a:pt x="13532" y="547"/>
                  </a:cubicBezTo>
                  <a:cubicBezTo>
                    <a:pt x="9600" y="547"/>
                    <a:pt x="5668" y="484"/>
                    <a:pt x="1736" y="484"/>
                  </a:cubicBezTo>
                  <a:cubicBezTo>
                    <a:pt x="1221" y="484"/>
                    <a:pt x="707" y="485"/>
                    <a:pt x="193" y="487"/>
                  </a:cubicBezTo>
                  <a:lnTo>
                    <a:pt x="164" y="487"/>
                  </a:lnTo>
                  <a:cubicBezTo>
                    <a:pt x="1" y="487"/>
                    <a:pt x="4" y="728"/>
                    <a:pt x="164" y="739"/>
                  </a:cubicBezTo>
                  <a:cubicBezTo>
                    <a:pt x="5211" y="1148"/>
                    <a:pt x="10329" y="1334"/>
                    <a:pt x="15451" y="1334"/>
                  </a:cubicBezTo>
                  <a:cubicBezTo>
                    <a:pt x="20984" y="1334"/>
                    <a:pt x="26523" y="1118"/>
                    <a:pt x="31984" y="734"/>
                  </a:cubicBezTo>
                  <a:cubicBezTo>
                    <a:pt x="32037" y="778"/>
                    <a:pt x="32105" y="803"/>
                    <a:pt x="32174" y="803"/>
                  </a:cubicBezTo>
                  <a:cubicBezTo>
                    <a:pt x="32197" y="803"/>
                    <a:pt x="32221" y="800"/>
                    <a:pt x="32245" y="794"/>
                  </a:cubicBezTo>
                  <a:lnTo>
                    <a:pt x="32875" y="668"/>
                  </a:lnTo>
                  <a:cubicBezTo>
                    <a:pt x="33093" y="622"/>
                    <a:pt x="33150" y="407"/>
                    <a:pt x="33096" y="232"/>
                  </a:cubicBezTo>
                  <a:cubicBezTo>
                    <a:pt x="33121" y="204"/>
                    <a:pt x="33139" y="166"/>
                    <a:pt x="33144" y="129"/>
                  </a:cubicBezTo>
                  <a:lnTo>
                    <a:pt x="33153" y="63"/>
                  </a:lnTo>
                  <a:lnTo>
                    <a:pt x="32723"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rot="-648418">
              <a:off x="690127" y="1804318"/>
              <a:ext cx="900208" cy="341141"/>
            </a:xfrm>
            <a:custGeom>
              <a:avLst/>
              <a:gdLst/>
              <a:ahLst/>
              <a:cxnLst/>
              <a:rect l="l" t="t" r="r" b="b"/>
              <a:pathLst>
                <a:path w="33096" h="12542" extrusionOk="0">
                  <a:moveTo>
                    <a:pt x="32408" y="1"/>
                  </a:moveTo>
                  <a:lnTo>
                    <a:pt x="32408" y="1"/>
                  </a:lnTo>
                  <a:cubicBezTo>
                    <a:pt x="32345" y="64"/>
                    <a:pt x="32262" y="101"/>
                    <a:pt x="32173" y="107"/>
                  </a:cubicBezTo>
                  <a:cubicBezTo>
                    <a:pt x="28567" y="366"/>
                    <a:pt x="24924" y="412"/>
                    <a:pt x="21291" y="412"/>
                  </a:cubicBezTo>
                  <a:cubicBezTo>
                    <a:pt x="19548" y="412"/>
                    <a:pt x="17808" y="402"/>
                    <a:pt x="16075" y="399"/>
                  </a:cubicBezTo>
                  <a:cubicBezTo>
                    <a:pt x="15664" y="399"/>
                    <a:pt x="15253" y="399"/>
                    <a:pt x="14842" y="399"/>
                  </a:cubicBezTo>
                  <a:cubicBezTo>
                    <a:pt x="14560" y="399"/>
                    <a:pt x="14278" y="399"/>
                    <a:pt x="13996" y="399"/>
                  </a:cubicBezTo>
                  <a:cubicBezTo>
                    <a:pt x="9521" y="399"/>
                    <a:pt x="5021" y="388"/>
                    <a:pt x="568" y="18"/>
                  </a:cubicBezTo>
                  <a:cubicBezTo>
                    <a:pt x="488" y="2150"/>
                    <a:pt x="330" y="4270"/>
                    <a:pt x="287" y="6399"/>
                  </a:cubicBezTo>
                  <a:cubicBezTo>
                    <a:pt x="250" y="8305"/>
                    <a:pt x="562" y="10462"/>
                    <a:pt x="101" y="12310"/>
                  </a:cubicBezTo>
                  <a:cubicBezTo>
                    <a:pt x="90" y="12357"/>
                    <a:pt x="53" y="12388"/>
                    <a:pt x="7" y="12388"/>
                  </a:cubicBezTo>
                  <a:cubicBezTo>
                    <a:pt x="5" y="12388"/>
                    <a:pt x="3" y="12388"/>
                    <a:pt x="1" y="12388"/>
                  </a:cubicBezTo>
                  <a:lnTo>
                    <a:pt x="1" y="12485"/>
                  </a:lnTo>
                  <a:cubicBezTo>
                    <a:pt x="568" y="12482"/>
                    <a:pt x="1134" y="12481"/>
                    <a:pt x="1701" y="12481"/>
                  </a:cubicBezTo>
                  <a:cubicBezTo>
                    <a:pt x="5579" y="12481"/>
                    <a:pt x="9456" y="12542"/>
                    <a:pt x="13334" y="12542"/>
                  </a:cubicBezTo>
                  <a:cubicBezTo>
                    <a:pt x="14318" y="12542"/>
                    <a:pt x="15303" y="12538"/>
                    <a:pt x="16287" y="12528"/>
                  </a:cubicBezTo>
                  <a:cubicBezTo>
                    <a:pt x="21709" y="12474"/>
                    <a:pt x="27116" y="12196"/>
                    <a:pt x="32531" y="11998"/>
                  </a:cubicBezTo>
                  <a:cubicBezTo>
                    <a:pt x="32204" y="8015"/>
                    <a:pt x="33096" y="3949"/>
                    <a:pt x="32408" y="1"/>
                  </a:cubicBezTo>
                  <a:close/>
                </a:path>
              </a:pathLst>
            </a:cu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rot="-648418">
              <a:off x="992504" y="2422759"/>
              <a:ext cx="503905" cy="199974"/>
            </a:xfrm>
            <a:custGeom>
              <a:avLst/>
              <a:gdLst/>
              <a:ahLst/>
              <a:cxnLst/>
              <a:rect l="l" t="t" r="r" b="b"/>
              <a:pathLst>
                <a:path w="18526" h="7352" extrusionOk="0">
                  <a:moveTo>
                    <a:pt x="14737" y="1"/>
                  </a:moveTo>
                  <a:lnTo>
                    <a:pt x="14331" y="3"/>
                  </a:lnTo>
                  <a:cubicBezTo>
                    <a:pt x="14027" y="1783"/>
                    <a:pt x="15078" y="3757"/>
                    <a:pt x="16603" y="4746"/>
                  </a:cubicBezTo>
                  <a:cubicBezTo>
                    <a:pt x="15505" y="4734"/>
                    <a:pt x="14404" y="4728"/>
                    <a:pt x="13301" y="4728"/>
                  </a:cubicBezTo>
                  <a:cubicBezTo>
                    <a:pt x="9448" y="4728"/>
                    <a:pt x="5573" y="4801"/>
                    <a:pt x="1734" y="4963"/>
                  </a:cubicBezTo>
                  <a:lnTo>
                    <a:pt x="1703" y="5385"/>
                  </a:lnTo>
                  <a:cubicBezTo>
                    <a:pt x="4281" y="5570"/>
                    <a:pt x="6903" y="5660"/>
                    <a:pt x="9523" y="5660"/>
                  </a:cubicBezTo>
                  <a:cubicBezTo>
                    <a:pt x="12037" y="5660"/>
                    <a:pt x="14549" y="5577"/>
                    <a:pt x="17018" y="5416"/>
                  </a:cubicBezTo>
                  <a:cubicBezTo>
                    <a:pt x="17078" y="5413"/>
                    <a:pt x="17133" y="5396"/>
                    <a:pt x="17182" y="5362"/>
                  </a:cubicBezTo>
                  <a:cubicBezTo>
                    <a:pt x="17216" y="5410"/>
                    <a:pt x="17265" y="5445"/>
                    <a:pt x="17319" y="5465"/>
                  </a:cubicBezTo>
                  <a:cubicBezTo>
                    <a:pt x="17346" y="6180"/>
                    <a:pt x="17097" y="6537"/>
                    <a:pt x="16576" y="6537"/>
                  </a:cubicBezTo>
                  <a:cubicBezTo>
                    <a:pt x="16475" y="6537"/>
                    <a:pt x="16364" y="6523"/>
                    <a:pt x="16242" y="6496"/>
                  </a:cubicBezTo>
                  <a:cubicBezTo>
                    <a:pt x="16038" y="6496"/>
                    <a:pt x="15829" y="6499"/>
                    <a:pt x="15626" y="6502"/>
                  </a:cubicBezTo>
                  <a:cubicBezTo>
                    <a:pt x="15007" y="6516"/>
                    <a:pt x="14385" y="6514"/>
                    <a:pt x="13769" y="6519"/>
                  </a:cubicBezTo>
                  <a:lnTo>
                    <a:pt x="9755" y="6559"/>
                  </a:lnTo>
                  <a:lnTo>
                    <a:pt x="6047" y="6597"/>
                  </a:lnTo>
                  <a:cubicBezTo>
                    <a:pt x="5897" y="6599"/>
                    <a:pt x="5398" y="6621"/>
                    <a:pt x="4768" y="6621"/>
                  </a:cubicBezTo>
                  <a:cubicBezTo>
                    <a:pt x="3103" y="6621"/>
                    <a:pt x="524" y="6466"/>
                    <a:pt x="1073" y="5379"/>
                  </a:cubicBezTo>
                  <a:cubicBezTo>
                    <a:pt x="1078" y="5367"/>
                    <a:pt x="1081" y="5353"/>
                    <a:pt x="1084" y="5342"/>
                  </a:cubicBezTo>
                  <a:lnTo>
                    <a:pt x="714" y="5264"/>
                  </a:lnTo>
                  <a:lnTo>
                    <a:pt x="714" y="5264"/>
                  </a:lnTo>
                  <a:cubicBezTo>
                    <a:pt x="1" y="6293"/>
                    <a:pt x="1044" y="7110"/>
                    <a:pt x="2116" y="7224"/>
                  </a:cubicBezTo>
                  <a:cubicBezTo>
                    <a:pt x="2999" y="7319"/>
                    <a:pt x="3903" y="7352"/>
                    <a:pt x="4813" y="7352"/>
                  </a:cubicBezTo>
                  <a:cubicBezTo>
                    <a:pt x="6773" y="7352"/>
                    <a:pt x="8768" y="7200"/>
                    <a:pt x="10683" y="7184"/>
                  </a:cubicBezTo>
                  <a:lnTo>
                    <a:pt x="15007" y="7155"/>
                  </a:lnTo>
                  <a:cubicBezTo>
                    <a:pt x="15025" y="7155"/>
                    <a:pt x="15043" y="7155"/>
                    <a:pt x="15061" y="7155"/>
                  </a:cubicBezTo>
                  <a:cubicBezTo>
                    <a:pt x="15399" y="7155"/>
                    <a:pt x="15798" y="7187"/>
                    <a:pt x="16199" y="7187"/>
                  </a:cubicBezTo>
                  <a:cubicBezTo>
                    <a:pt x="16706" y="7187"/>
                    <a:pt x="17215" y="7136"/>
                    <a:pt x="17606" y="6903"/>
                  </a:cubicBezTo>
                  <a:cubicBezTo>
                    <a:pt x="18293" y="6496"/>
                    <a:pt x="18525" y="5439"/>
                    <a:pt x="17864" y="5046"/>
                  </a:cubicBezTo>
                  <a:cubicBezTo>
                    <a:pt x="17932" y="4906"/>
                    <a:pt x="17921" y="4717"/>
                    <a:pt x="17758" y="4622"/>
                  </a:cubicBezTo>
                  <a:cubicBezTo>
                    <a:pt x="15878" y="3531"/>
                    <a:pt x="15013" y="2078"/>
                    <a:pt x="14737"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rot="-648418">
              <a:off x="1018535" y="2568608"/>
              <a:ext cx="457693" cy="34789"/>
            </a:xfrm>
            <a:custGeom>
              <a:avLst/>
              <a:gdLst/>
              <a:ahLst/>
              <a:cxnLst/>
              <a:rect l="l" t="t" r="r" b="b"/>
              <a:pathLst>
                <a:path w="16827" h="1279" extrusionOk="0">
                  <a:moveTo>
                    <a:pt x="565" y="1"/>
                  </a:moveTo>
                  <a:cubicBezTo>
                    <a:pt x="562" y="12"/>
                    <a:pt x="556" y="26"/>
                    <a:pt x="551" y="38"/>
                  </a:cubicBezTo>
                  <a:cubicBezTo>
                    <a:pt x="0" y="1126"/>
                    <a:pt x="2597" y="1278"/>
                    <a:pt x="4261" y="1278"/>
                  </a:cubicBezTo>
                  <a:cubicBezTo>
                    <a:pt x="4884" y="1278"/>
                    <a:pt x="5377" y="1257"/>
                    <a:pt x="5525" y="1256"/>
                  </a:cubicBezTo>
                  <a:lnTo>
                    <a:pt x="9236" y="1218"/>
                  </a:lnTo>
                  <a:lnTo>
                    <a:pt x="13250" y="1178"/>
                  </a:lnTo>
                  <a:cubicBezTo>
                    <a:pt x="13866" y="1173"/>
                    <a:pt x="14488" y="1175"/>
                    <a:pt x="15104" y="1161"/>
                  </a:cubicBezTo>
                  <a:cubicBezTo>
                    <a:pt x="15310" y="1158"/>
                    <a:pt x="15516" y="1155"/>
                    <a:pt x="15723" y="1155"/>
                  </a:cubicBezTo>
                  <a:cubicBezTo>
                    <a:pt x="15845" y="1182"/>
                    <a:pt x="15956" y="1196"/>
                    <a:pt x="16057" y="1196"/>
                  </a:cubicBezTo>
                  <a:cubicBezTo>
                    <a:pt x="16578" y="1196"/>
                    <a:pt x="16827" y="839"/>
                    <a:pt x="16800" y="124"/>
                  </a:cubicBezTo>
                  <a:cubicBezTo>
                    <a:pt x="16743" y="104"/>
                    <a:pt x="16694" y="69"/>
                    <a:pt x="16660" y="23"/>
                  </a:cubicBezTo>
                  <a:cubicBezTo>
                    <a:pt x="16611" y="55"/>
                    <a:pt x="16557" y="72"/>
                    <a:pt x="16496" y="78"/>
                  </a:cubicBezTo>
                  <a:cubicBezTo>
                    <a:pt x="14032" y="239"/>
                    <a:pt x="11525" y="322"/>
                    <a:pt x="9016" y="322"/>
                  </a:cubicBezTo>
                  <a:cubicBezTo>
                    <a:pt x="6391" y="322"/>
                    <a:pt x="3764" y="231"/>
                    <a:pt x="1181" y="44"/>
                  </a:cubicBezTo>
                  <a:cubicBezTo>
                    <a:pt x="972" y="32"/>
                    <a:pt x="768" y="15"/>
                    <a:pt x="565" y="1"/>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rot="-648418">
              <a:off x="1033632" y="2423897"/>
              <a:ext cx="404435" cy="134939"/>
            </a:xfrm>
            <a:custGeom>
              <a:avLst/>
              <a:gdLst/>
              <a:ahLst/>
              <a:cxnLst/>
              <a:rect l="l" t="t" r="r" b="b"/>
              <a:pathLst>
                <a:path w="14869" h="4961" extrusionOk="0">
                  <a:moveTo>
                    <a:pt x="12597" y="0"/>
                  </a:moveTo>
                  <a:lnTo>
                    <a:pt x="12597" y="0"/>
                  </a:lnTo>
                  <a:cubicBezTo>
                    <a:pt x="10897" y="15"/>
                    <a:pt x="9198" y="32"/>
                    <a:pt x="7502" y="55"/>
                  </a:cubicBezTo>
                  <a:lnTo>
                    <a:pt x="3356" y="112"/>
                  </a:lnTo>
                  <a:cubicBezTo>
                    <a:pt x="3390" y="2169"/>
                    <a:pt x="1983" y="4316"/>
                    <a:pt x="0" y="4960"/>
                  </a:cubicBezTo>
                  <a:cubicBezTo>
                    <a:pt x="3837" y="4798"/>
                    <a:pt x="7711" y="4725"/>
                    <a:pt x="11566" y="4725"/>
                  </a:cubicBezTo>
                  <a:cubicBezTo>
                    <a:pt x="12669" y="4725"/>
                    <a:pt x="13770" y="4731"/>
                    <a:pt x="14869" y="4743"/>
                  </a:cubicBezTo>
                  <a:cubicBezTo>
                    <a:pt x="13342" y="3754"/>
                    <a:pt x="12293" y="1783"/>
                    <a:pt x="12597" y="0"/>
                  </a:cubicBez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rot="-648418">
              <a:off x="1157383" y="2247127"/>
              <a:ext cx="133688" cy="120686"/>
            </a:xfrm>
            <a:custGeom>
              <a:avLst/>
              <a:gdLst/>
              <a:ahLst/>
              <a:cxnLst/>
              <a:rect l="l" t="t" r="r" b="b"/>
              <a:pathLst>
                <a:path w="4915" h="4437" extrusionOk="0">
                  <a:moveTo>
                    <a:pt x="2455" y="613"/>
                  </a:moveTo>
                  <a:cubicBezTo>
                    <a:pt x="2753" y="613"/>
                    <a:pt x="3052" y="692"/>
                    <a:pt x="3356" y="889"/>
                  </a:cubicBezTo>
                  <a:cubicBezTo>
                    <a:pt x="4167" y="1416"/>
                    <a:pt x="4216" y="2474"/>
                    <a:pt x="3668" y="3216"/>
                  </a:cubicBezTo>
                  <a:lnTo>
                    <a:pt x="3668" y="3213"/>
                  </a:lnTo>
                  <a:cubicBezTo>
                    <a:pt x="3347" y="3649"/>
                    <a:pt x="2874" y="3873"/>
                    <a:pt x="2393" y="3873"/>
                  </a:cubicBezTo>
                  <a:cubicBezTo>
                    <a:pt x="2020" y="3873"/>
                    <a:pt x="1642" y="3739"/>
                    <a:pt x="1325" y="3465"/>
                  </a:cubicBezTo>
                  <a:cubicBezTo>
                    <a:pt x="474" y="2732"/>
                    <a:pt x="668" y="1373"/>
                    <a:pt x="1611" y="812"/>
                  </a:cubicBezTo>
                  <a:cubicBezTo>
                    <a:pt x="1625" y="803"/>
                    <a:pt x="1637" y="795"/>
                    <a:pt x="1648" y="780"/>
                  </a:cubicBezTo>
                  <a:cubicBezTo>
                    <a:pt x="1917" y="678"/>
                    <a:pt x="2185" y="613"/>
                    <a:pt x="2455" y="613"/>
                  </a:cubicBezTo>
                  <a:close/>
                  <a:moveTo>
                    <a:pt x="2264" y="0"/>
                  </a:moveTo>
                  <a:cubicBezTo>
                    <a:pt x="1758" y="0"/>
                    <a:pt x="1274" y="164"/>
                    <a:pt x="946" y="551"/>
                  </a:cubicBezTo>
                  <a:cubicBezTo>
                    <a:pt x="852" y="651"/>
                    <a:pt x="858" y="809"/>
                    <a:pt x="961" y="903"/>
                  </a:cubicBezTo>
                  <a:cubicBezTo>
                    <a:pt x="213" y="1577"/>
                    <a:pt x="1" y="2726"/>
                    <a:pt x="668" y="3585"/>
                  </a:cubicBezTo>
                  <a:cubicBezTo>
                    <a:pt x="1098" y="4141"/>
                    <a:pt x="1758" y="4436"/>
                    <a:pt x="2416" y="4436"/>
                  </a:cubicBezTo>
                  <a:cubicBezTo>
                    <a:pt x="2939" y="4436"/>
                    <a:pt x="3461" y="4250"/>
                    <a:pt x="3866" y="3861"/>
                  </a:cubicBezTo>
                  <a:cubicBezTo>
                    <a:pt x="4703" y="3058"/>
                    <a:pt x="4915" y="1643"/>
                    <a:pt x="4092" y="754"/>
                  </a:cubicBezTo>
                  <a:cubicBezTo>
                    <a:pt x="3672" y="301"/>
                    <a:pt x="2949" y="0"/>
                    <a:pt x="2264"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73"/>
          <p:cNvSpPr/>
          <p:nvPr/>
        </p:nvSpPr>
        <p:spPr>
          <a:xfrm>
            <a:off x="7880146" y="1019555"/>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rot="2006754">
            <a:off x="1009653" y="3024098"/>
            <a:ext cx="697501" cy="67058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492803"/>
      </p:ext>
    </p:extLst>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049"/>
                                        </p:tgtEl>
                                        <p:attrNameLst>
                                          <p:attrName>style.visibility</p:attrName>
                                        </p:attrNameLst>
                                      </p:cBhvr>
                                      <p:to>
                                        <p:strVal val="visible"/>
                                      </p:to>
                                    </p:set>
                                    <p:anim calcmode="lin" valueType="num">
                                      <p:cBhvr additive="base">
                                        <p:cTn id="7" dur="1000"/>
                                        <p:tgtEl>
                                          <p:spTgt spid="104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itle 3">
            <a:extLst>
              <a:ext uri="{FF2B5EF4-FFF2-40B4-BE49-F238E27FC236}">
                <a16:creationId xmlns:a16="http://schemas.microsoft.com/office/drawing/2014/main" id="{C4D78782-FB51-88E0-E19B-B4704F1612E7}"/>
              </a:ext>
            </a:extLst>
          </p:cNvPr>
          <p:cNvSpPr>
            <a:spLocks noGrp="1"/>
          </p:cNvSpPr>
          <p:nvPr>
            <p:ph type="title"/>
          </p:nvPr>
        </p:nvSpPr>
        <p:spPr>
          <a:xfrm>
            <a:off x="875553" y="1641021"/>
            <a:ext cx="7717800" cy="1726675"/>
          </a:xfrm>
        </p:spPr>
        <p:txBody>
          <a:bodyPr/>
          <a:lstStyle/>
          <a:p>
            <a:pPr algn="ctr"/>
            <a:r>
              <a:rPr lang="en-US" dirty="0"/>
              <a:t>The theme of the stanza is reflective and tells that sometimes we have to make decisions which can't be undone.</a:t>
            </a:r>
            <a:endParaRPr lang="hi-IN" dirty="0"/>
          </a:p>
        </p:txBody>
      </p:sp>
      <p:sp>
        <p:nvSpPr>
          <p:cNvPr id="7" name="TextBox 6">
            <a:extLst>
              <a:ext uri="{FF2B5EF4-FFF2-40B4-BE49-F238E27FC236}">
                <a16:creationId xmlns:a16="http://schemas.microsoft.com/office/drawing/2014/main" id="{81374AB6-CE0A-798B-61D3-819FF3D1048A}"/>
              </a:ext>
            </a:extLst>
          </p:cNvPr>
          <p:cNvSpPr txBox="1"/>
          <p:nvPr/>
        </p:nvSpPr>
        <p:spPr>
          <a:xfrm>
            <a:off x="2638425" y="615565"/>
            <a:ext cx="3638550" cy="584775"/>
          </a:xfrm>
          <a:prstGeom prst="rect">
            <a:avLst/>
          </a:prstGeom>
          <a:noFill/>
        </p:spPr>
        <p:txBody>
          <a:bodyPr wrap="square" rtlCol="0">
            <a:spAutoFit/>
          </a:bodyPr>
          <a:lstStyle/>
          <a:p>
            <a:pPr algn="ctr"/>
            <a:r>
              <a:rPr lang="en-US" sz="3200" dirty="0">
                <a:solidFill>
                  <a:schemeClr val="tx2">
                    <a:lumMod val="25000"/>
                  </a:schemeClr>
                </a:solidFill>
                <a:latin typeface="BLACK BUBBLE" panose="02000500000000000000" pitchFamily="50" charset="0"/>
              </a:rPr>
              <a:t>ANSWER</a:t>
            </a:r>
            <a:endParaRPr lang="hi-IN" sz="3200" dirty="0">
              <a:solidFill>
                <a:schemeClr val="tx2">
                  <a:lumMod val="25000"/>
                </a:schemeClr>
              </a:solidFill>
              <a:latin typeface="BLACK BUBBLE" panose="02000500000000000000" pitchFamily="50" charset="0"/>
            </a:endParaRPr>
          </a:p>
        </p:txBody>
      </p:sp>
    </p:spTree>
    <p:extLst>
      <p:ext uri="{BB962C8B-B14F-4D97-AF65-F5344CB8AC3E}">
        <p14:creationId xmlns:p14="http://schemas.microsoft.com/office/powerpoint/2010/main" val="122687548"/>
      </p:ext>
    </p:extLst>
  </p:cSld>
  <p:clrMapOvr>
    <a:masterClrMapping/>
  </p:clrMapOvr>
  <mc:AlternateContent xmlns:mc="http://schemas.openxmlformats.org/markup-compatibility/2006">
    <mc:Choice xmlns:p14="http://schemas.microsoft.com/office/powerpoint/2010/main" Requires="p14">
      <p:transition spd="slow" p14:dur="1600">
        <p14:conveyor dir="l"/>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03"/>
        <p:cNvGrpSpPr/>
        <p:nvPr/>
      </p:nvGrpSpPr>
      <p:grpSpPr>
        <a:xfrm>
          <a:off x="0" y="0"/>
          <a:ext cx="0" cy="0"/>
          <a:chOff x="0" y="0"/>
          <a:chExt cx="0" cy="0"/>
        </a:xfrm>
      </p:grpSpPr>
      <p:sp>
        <p:nvSpPr>
          <p:cNvPr id="2904" name="Google Shape;2904;p103"/>
          <p:cNvSpPr txBox="1">
            <a:spLocks noGrp="1"/>
          </p:cNvSpPr>
          <p:nvPr>
            <p:ph type="subTitle" idx="1"/>
          </p:nvPr>
        </p:nvSpPr>
        <p:spPr>
          <a:xfrm>
            <a:off x="1605370" y="3436191"/>
            <a:ext cx="5925300" cy="116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By:-</a:t>
            </a:r>
          </a:p>
          <a:p>
            <a:pPr marL="0" lvl="0" indent="0" algn="ctr" rtl="0">
              <a:spcBef>
                <a:spcPts val="0"/>
              </a:spcBef>
              <a:spcAft>
                <a:spcPts val="0"/>
              </a:spcAft>
              <a:buNone/>
            </a:pPr>
            <a:r>
              <a:rPr lang="en-IN" dirty="0"/>
              <a:t>Suprito Ghosh | </a:t>
            </a:r>
            <a:r>
              <a:rPr lang="en-IN" dirty="0" err="1"/>
              <a:t>Suchismita</a:t>
            </a:r>
            <a:r>
              <a:rPr lang="en-IN" dirty="0"/>
              <a:t> </a:t>
            </a:r>
          </a:p>
          <a:p>
            <a:pPr marL="0" lvl="0" indent="0" algn="ctr" rtl="0">
              <a:spcBef>
                <a:spcPts val="0"/>
              </a:spcBef>
              <a:spcAft>
                <a:spcPts val="0"/>
              </a:spcAft>
              <a:buNone/>
            </a:pPr>
            <a:r>
              <a:rPr lang="en-IN" dirty="0"/>
              <a:t>| </a:t>
            </a:r>
            <a:r>
              <a:rPr lang="en-IN" dirty="0" err="1"/>
              <a:t>Kansihka</a:t>
            </a:r>
            <a:r>
              <a:rPr lang="en-IN" dirty="0"/>
              <a:t> </a:t>
            </a:r>
            <a:r>
              <a:rPr lang="en-IN" dirty="0" err="1"/>
              <a:t>Kantura</a:t>
            </a:r>
            <a:r>
              <a:rPr lang="en-IN" dirty="0"/>
              <a:t> |</a:t>
            </a:r>
            <a:endParaRPr dirty="0"/>
          </a:p>
        </p:txBody>
      </p:sp>
      <p:sp>
        <p:nvSpPr>
          <p:cNvPr id="2905" name="Google Shape;2905;p103"/>
          <p:cNvSpPr txBox="1">
            <a:spLocks noGrp="1"/>
          </p:cNvSpPr>
          <p:nvPr>
            <p:ph type="title"/>
          </p:nvPr>
        </p:nvSpPr>
        <p:spPr>
          <a:xfrm>
            <a:off x="713100" y="1063088"/>
            <a:ext cx="7717500" cy="123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7200" dirty="0"/>
              <a:t>Thank You</a:t>
            </a:r>
            <a:endParaRPr sz="7200" dirty="0"/>
          </a:p>
        </p:txBody>
      </p:sp>
      <p:sp>
        <p:nvSpPr>
          <p:cNvPr id="2906" name="Google Shape;2906;p103"/>
          <p:cNvSpPr/>
          <p:nvPr/>
        </p:nvSpPr>
        <p:spPr>
          <a:xfrm>
            <a:off x="4097785" y="2394028"/>
            <a:ext cx="948431" cy="948431"/>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 name="Google Shape;4120;p117">
            <a:extLst>
              <a:ext uri="{FF2B5EF4-FFF2-40B4-BE49-F238E27FC236}">
                <a16:creationId xmlns:a16="http://schemas.microsoft.com/office/drawing/2014/main" id="{26A31741-736D-AFAE-1C8C-AB3567B2997D}"/>
              </a:ext>
            </a:extLst>
          </p:cNvPr>
          <p:cNvGrpSpPr/>
          <p:nvPr/>
        </p:nvGrpSpPr>
        <p:grpSpPr>
          <a:xfrm>
            <a:off x="4242369" y="2565636"/>
            <a:ext cx="658411" cy="605214"/>
            <a:chOff x="2760666" y="1352737"/>
            <a:chExt cx="367259" cy="389163"/>
          </a:xfrm>
        </p:grpSpPr>
        <p:sp>
          <p:nvSpPr>
            <p:cNvPr id="3" name="Google Shape;4121;p117">
              <a:extLst>
                <a:ext uri="{FF2B5EF4-FFF2-40B4-BE49-F238E27FC236}">
                  <a16:creationId xmlns:a16="http://schemas.microsoft.com/office/drawing/2014/main" id="{150C2A90-CD97-002B-F909-02BA0117ED5F}"/>
                </a:ext>
              </a:extLst>
            </p:cNvPr>
            <p:cNvSpPr/>
            <p:nvPr/>
          </p:nvSpPr>
          <p:spPr>
            <a:xfrm>
              <a:off x="2760666" y="1352737"/>
              <a:ext cx="367259" cy="389163"/>
            </a:xfrm>
            <a:custGeom>
              <a:avLst/>
              <a:gdLst/>
              <a:ahLst/>
              <a:cxnLst/>
              <a:rect l="l" t="t" r="r" b="b"/>
              <a:pathLst>
                <a:path w="14686" h="14388" extrusionOk="0">
                  <a:moveTo>
                    <a:pt x="9921" y="5430"/>
                  </a:moveTo>
                  <a:cubicBezTo>
                    <a:pt x="10187" y="5264"/>
                    <a:pt x="10273" y="5055"/>
                    <a:pt x="10396" y="4877"/>
                  </a:cubicBezTo>
                  <a:cubicBezTo>
                    <a:pt x="11090" y="3886"/>
                    <a:pt x="11729" y="2857"/>
                    <a:pt x="12345" y="1817"/>
                  </a:cubicBezTo>
                  <a:cubicBezTo>
                    <a:pt x="12537" y="1496"/>
                    <a:pt x="12734" y="1178"/>
                    <a:pt x="12938" y="866"/>
                  </a:cubicBezTo>
                  <a:cubicBezTo>
                    <a:pt x="13124" y="579"/>
                    <a:pt x="13336" y="316"/>
                    <a:pt x="13731" y="390"/>
                  </a:cubicBezTo>
                  <a:cubicBezTo>
                    <a:pt x="14133" y="467"/>
                    <a:pt x="14219" y="788"/>
                    <a:pt x="14264" y="1132"/>
                  </a:cubicBezTo>
                  <a:cubicBezTo>
                    <a:pt x="14459" y="2571"/>
                    <a:pt x="14571" y="4018"/>
                    <a:pt x="14603" y="5470"/>
                  </a:cubicBezTo>
                  <a:cubicBezTo>
                    <a:pt x="14628" y="7012"/>
                    <a:pt x="14603" y="8551"/>
                    <a:pt x="14605" y="10092"/>
                  </a:cubicBezTo>
                  <a:cubicBezTo>
                    <a:pt x="14605" y="10531"/>
                    <a:pt x="14605" y="10972"/>
                    <a:pt x="14643" y="11410"/>
                  </a:cubicBezTo>
                  <a:cubicBezTo>
                    <a:pt x="14686" y="11943"/>
                    <a:pt x="14459" y="12296"/>
                    <a:pt x="14004" y="12525"/>
                  </a:cubicBezTo>
                  <a:cubicBezTo>
                    <a:pt x="13843" y="12602"/>
                    <a:pt x="13680" y="12668"/>
                    <a:pt x="13514" y="12728"/>
                  </a:cubicBezTo>
                  <a:cubicBezTo>
                    <a:pt x="11565" y="13445"/>
                    <a:pt x="9551" y="13880"/>
                    <a:pt x="7494" y="14150"/>
                  </a:cubicBezTo>
                  <a:cubicBezTo>
                    <a:pt x="5671" y="14387"/>
                    <a:pt x="3900" y="14032"/>
                    <a:pt x="2127" y="13700"/>
                  </a:cubicBezTo>
                  <a:cubicBezTo>
                    <a:pt x="1760" y="13631"/>
                    <a:pt x="1393" y="13554"/>
                    <a:pt x="1032" y="13453"/>
                  </a:cubicBezTo>
                  <a:cubicBezTo>
                    <a:pt x="465" y="13299"/>
                    <a:pt x="135" y="12917"/>
                    <a:pt x="58" y="12336"/>
                  </a:cubicBezTo>
                  <a:cubicBezTo>
                    <a:pt x="18" y="12029"/>
                    <a:pt x="1" y="11723"/>
                    <a:pt x="4" y="11413"/>
                  </a:cubicBezTo>
                  <a:cubicBezTo>
                    <a:pt x="47" y="8333"/>
                    <a:pt x="41" y="5250"/>
                    <a:pt x="224" y="2172"/>
                  </a:cubicBezTo>
                  <a:cubicBezTo>
                    <a:pt x="224" y="2149"/>
                    <a:pt x="224" y="2129"/>
                    <a:pt x="227" y="2106"/>
                  </a:cubicBezTo>
                  <a:cubicBezTo>
                    <a:pt x="259" y="1751"/>
                    <a:pt x="276" y="1370"/>
                    <a:pt x="706" y="1261"/>
                  </a:cubicBezTo>
                  <a:cubicBezTo>
                    <a:pt x="1092" y="1161"/>
                    <a:pt x="1307" y="1442"/>
                    <a:pt x="1514" y="1708"/>
                  </a:cubicBezTo>
                  <a:cubicBezTo>
                    <a:pt x="2204" y="2594"/>
                    <a:pt x="2872" y="3496"/>
                    <a:pt x="3482" y="4439"/>
                  </a:cubicBezTo>
                  <a:cubicBezTo>
                    <a:pt x="3754" y="4860"/>
                    <a:pt x="4049" y="5270"/>
                    <a:pt x="4347" y="5700"/>
                  </a:cubicBezTo>
                  <a:cubicBezTo>
                    <a:pt x="4591" y="5476"/>
                    <a:pt x="4614" y="5204"/>
                    <a:pt x="4694" y="4966"/>
                  </a:cubicBezTo>
                  <a:cubicBezTo>
                    <a:pt x="5101" y="3757"/>
                    <a:pt x="5419" y="2519"/>
                    <a:pt x="5880" y="1327"/>
                  </a:cubicBezTo>
                  <a:cubicBezTo>
                    <a:pt x="5989" y="1041"/>
                    <a:pt x="6095" y="745"/>
                    <a:pt x="6256" y="488"/>
                  </a:cubicBezTo>
                  <a:cubicBezTo>
                    <a:pt x="6542" y="26"/>
                    <a:pt x="6992" y="0"/>
                    <a:pt x="7345" y="413"/>
                  </a:cubicBezTo>
                  <a:cubicBezTo>
                    <a:pt x="7485" y="579"/>
                    <a:pt x="7591" y="777"/>
                    <a:pt x="7703" y="966"/>
                  </a:cubicBezTo>
                  <a:cubicBezTo>
                    <a:pt x="8299" y="1969"/>
                    <a:pt x="8777" y="3032"/>
                    <a:pt x="9267" y="4092"/>
                  </a:cubicBezTo>
                  <a:cubicBezTo>
                    <a:pt x="9471" y="4531"/>
                    <a:pt x="9691" y="4963"/>
                    <a:pt x="9921" y="54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122;p117">
              <a:extLst>
                <a:ext uri="{FF2B5EF4-FFF2-40B4-BE49-F238E27FC236}">
                  <a16:creationId xmlns:a16="http://schemas.microsoft.com/office/drawing/2014/main" id="{9D044DFF-F9F9-A559-714A-2C98B84C222C}"/>
                </a:ext>
              </a:extLst>
            </p:cNvPr>
            <p:cNvSpPr/>
            <p:nvPr/>
          </p:nvSpPr>
          <p:spPr>
            <a:xfrm>
              <a:off x="2786850" y="1428550"/>
              <a:ext cx="312850" cy="222725"/>
            </a:xfrm>
            <a:custGeom>
              <a:avLst/>
              <a:gdLst/>
              <a:ahLst/>
              <a:cxnLst/>
              <a:rect l="l" t="t" r="r" b="b"/>
              <a:pathLst>
                <a:path w="12514" h="8909" extrusionOk="0">
                  <a:moveTo>
                    <a:pt x="12241" y="631"/>
                  </a:moveTo>
                  <a:cubicBezTo>
                    <a:pt x="12425" y="1404"/>
                    <a:pt x="12411" y="2178"/>
                    <a:pt x="12451" y="2940"/>
                  </a:cubicBezTo>
                  <a:cubicBezTo>
                    <a:pt x="12505" y="4040"/>
                    <a:pt x="12471" y="5141"/>
                    <a:pt x="12502" y="6241"/>
                  </a:cubicBezTo>
                  <a:cubicBezTo>
                    <a:pt x="12514" y="6599"/>
                    <a:pt x="12382" y="6806"/>
                    <a:pt x="12081" y="6980"/>
                  </a:cubicBezTo>
                  <a:cubicBezTo>
                    <a:pt x="10671" y="7791"/>
                    <a:pt x="9153" y="8304"/>
                    <a:pt x="7557" y="8556"/>
                  </a:cubicBezTo>
                  <a:cubicBezTo>
                    <a:pt x="5330" y="8909"/>
                    <a:pt x="3127" y="8694"/>
                    <a:pt x="955" y="8129"/>
                  </a:cubicBezTo>
                  <a:cubicBezTo>
                    <a:pt x="763" y="8081"/>
                    <a:pt x="579" y="8003"/>
                    <a:pt x="390" y="7943"/>
                  </a:cubicBezTo>
                  <a:cubicBezTo>
                    <a:pt x="124" y="7860"/>
                    <a:pt x="1" y="7685"/>
                    <a:pt x="18" y="7402"/>
                  </a:cubicBezTo>
                  <a:cubicBezTo>
                    <a:pt x="144" y="5445"/>
                    <a:pt x="67" y="3485"/>
                    <a:pt x="227" y="1490"/>
                  </a:cubicBezTo>
                  <a:cubicBezTo>
                    <a:pt x="514" y="1562"/>
                    <a:pt x="597" y="1805"/>
                    <a:pt x="723" y="1986"/>
                  </a:cubicBezTo>
                  <a:cubicBezTo>
                    <a:pt x="1405" y="2960"/>
                    <a:pt x="2069" y="3943"/>
                    <a:pt x="2743" y="4923"/>
                  </a:cubicBezTo>
                  <a:cubicBezTo>
                    <a:pt x="2929" y="5195"/>
                    <a:pt x="3098" y="5519"/>
                    <a:pt x="3488" y="5487"/>
                  </a:cubicBezTo>
                  <a:cubicBezTo>
                    <a:pt x="3906" y="5456"/>
                    <a:pt x="4047" y="5106"/>
                    <a:pt x="4184" y="4777"/>
                  </a:cubicBezTo>
                  <a:cubicBezTo>
                    <a:pt x="4614" y="3763"/>
                    <a:pt x="4915" y="2705"/>
                    <a:pt x="5244" y="1654"/>
                  </a:cubicBezTo>
                  <a:cubicBezTo>
                    <a:pt x="5413" y="1109"/>
                    <a:pt x="5594" y="571"/>
                    <a:pt x="5780" y="0"/>
                  </a:cubicBezTo>
                  <a:cubicBezTo>
                    <a:pt x="6038" y="69"/>
                    <a:pt x="6081" y="281"/>
                    <a:pt x="6155" y="439"/>
                  </a:cubicBezTo>
                  <a:cubicBezTo>
                    <a:pt x="6700" y="1542"/>
                    <a:pt x="7227" y="2654"/>
                    <a:pt x="7766" y="3763"/>
                  </a:cubicBezTo>
                  <a:cubicBezTo>
                    <a:pt x="7900" y="4040"/>
                    <a:pt x="8035" y="4318"/>
                    <a:pt x="8196" y="4579"/>
                  </a:cubicBezTo>
                  <a:cubicBezTo>
                    <a:pt x="8534" y="5138"/>
                    <a:pt x="8966" y="5184"/>
                    <a:pt x="9431" y="4714"/>
                  </a:cubicBezTo>
                  <a:cubicBezTo>
                    <a:pt x="9597" y="4536"/>
                    <a:pt x="9749" y="4347"/>
                    <a:pt x="9886" y="4149"/>
                  </a:cubicBezTo>
                  <a:cubicBezTo>
                    <a:pt x="10574" y="3181"/>
                    <a:pt x="11227" y="2187"/>
                    <a:pt x="11840" y="1169"/>
                  </a:cubicBezTo>
                  <a:cubicBezTo>
                    <a:pt x="11949" y="989"/>
                    <a:pt x="12018" y="774"/>
                    <a:pt x="12241" y="63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123;p117">
              <a:extLst>
                <a:ext uri="{FF2B5EF4-FFF2-40B4-BE49-F238E27FC236}">
                  <a16:creationId xmlns:a16="http://schemas.microsoft.com/office/drawing/2014/main" id="{C825ECDD-7237-991D-1BF3-F2F89D23CA33}"/>
                </a:ext>
              </a:extLst>
            </p:cNvPr>
            <p:cNvSpPr/>
            <p:nvPr/>
          </p:nvSpPr>
          <p:spPr>
            <a:xfrm>
              <a:off x="2785500" y="1628825"/>
              <a:ext cx="313625" cy="83425"/>
            </a:xfrm>
            <a:custGeom>
              <a:avLst/>
              <a:gdLst/>
              <a:ahLst/>
              <a:cxnLst/>
              <a:rect l="l" t="t" r="r" b="b"/>
              <a:pathLst>
                <a:path w="12545" h="3337" extrusionOk="0">
                  <a:moveTo>
                    <a:pt x="12530" y="1"/>
                  </a:moveTo>
                  <a:cubicBezTo>
                    <a:pt x="12530" y="413"/>
                    <a:pt x="12528" y="697"/>
                    <a:pt x="12530" y="981"/>
                  </a:cubicBezTo>
                  <a:cubicBezTo>
                    <a:pt x="12539" y="1714"/>
                    <a:pt x="12545" y="1726"/>
                    <a:pt x="11874" y="1952"/>
                  </a:cubicBezTo>
                  <a:cubicBezTo>
                    <a:pt x="9780" y="2657"/>
                    <a:pt x="7639" y="3161"/>
                    <a:pt x="5427" y="3273"/>
                  </a:cubicBezTo>
                  <a:cubicBezTo>
                    <a:pt x="4146" y="3336"/>
                    <a:pt x="2883" y="3101"/>
                    <a:pt x="1622" y="2903"/>
                  </a:cubicBezTo>
                  <a:cubicBezTo>
                    <a:pt x="1252" y="2846"/>
                    <a:pt x="886" y="2775"/>
                    <a:pt x="522" y="2694"/>
                  </a:cubicBezTo>
                  <a:cubicBezTo>
                    <a:pt x="72" y="2594"/>
                    <a:pt x="26" y="2542"/>
                    <a:pt x="12" y="2073"/>
                  </a:cubicBezTo>
                  <a:cubicBezTo>
                    <a:pt x="0" y="1700"/>
                    <a:pt x="9" y="1325"/>
                    <a:pt x="9" y="860"/>
                  </a:cubicBezTo>
                  <a:cubicBezTo>
                    <a:pt x="4287" y="2247"/>
                    <a:pt x="8430" y="2153"/>
                    <a:pt x="125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2905"/>
                                        </p:tgtEl>
                                        <p:attrNameLst>
                                          <p:attrName>style.visibility</p:attrName>
                                        </p:attrNameLst>
                                      </p:cBhvr>
                                      <p:to>
                                        <p:strVal val="visible"/>
                                      </p:to>
                                    </p:set>
                                    <p:anim calcmode="lin" valueType="num">
                                      <p:cBhvr additive="base">
                                        <p:cTn id="7" dur="1000"/>
                                        <p:tgtEl>
                                          <p:spTgt spid="290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55"/>
          <p:cNvSpPr txBox="1">
            <a:spLocks noGrp="1"/>
          </p:cNvSpPr>
          <p:nvPr>
            <p:ph type="title"/>
          </p:nvPr>
        </p:nvSpPr>
        <p:spPr>
          <a:xfrm>
            <a:off x="571864" y="635309"/>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About the Author</a:t>
            </a:r>
            <a:endParaRPr dirty="0"/>
          </a:p>
        </p:txBody>
      </p:sp>
      <p:grpSp>
        <p:nvGrpSpPr>
          <p:cNvPr id="441" name="Google Shape;441;p55"/>
          <p:cNvGrpSpPr/>
          <p:nvPr/>
        </p:nvGrpSpPr>
        <p:grpSpPr>
          <a:xfrm>
            <a:off x="7980691" y="4171671"/>
            <a:ext cx="899464" cy="756921"/>
            <a:chOff x="6075750" y="3009125"/>
            <a:chExt cx="550400" cy="463175"/>
          </a:xfrm>
        </p:grpSpPr>
        <p:sp>
          <p:nvSpPr>
            <p:cNvPr id="442" name="Google Shape;442;p55"/>
            <p:cNvSpPr/>
            <p:nvPr/>
          </p:nvSpPr>
          <p:spPr>
            <a:xfrm>
              <a:off x="6076650" y="3020750"/>
              <a:ext cx="538175" cy="433700"/>
            </a:xfrm>
            <a:custGeom>
              <a:avLst/>
              <a:gdLst/>
              <a:ahLst/>
              <a:cxnLst/>
              <a:rect l="l" t="t" r="r" b="b"/>
              <a:pathLst>
                <a:path w="21527" h="17348" extrusionOk="0">
                  <a:moveTo>
                    <a:pt x="7572" y="17347"/>
                  </a:moveTo>
                  <a:cubicBezTo>
                    <a:pt x="7858" y="16657"/>
                    <a:pt x="8108" y="16097"/>
                    <a:pt x="8311" y="15538"/>
                  </a:cubicBezTo>
                  <a:cubicBezTo>
                    <a:pt x="8430" y="15204"/>
                    <a:pt x="8465" y="14847"/>
                    <a:pt x="8513" y="14514"/>
                  </a:cubicBezTo>
                  <a:cubicBezTo>
                    <a:pt x="8573" y="14014"/>
                    <a:pt x="8489" y="13883"/>
                    <a:pt x="7989" y="13752"/>
                  </a:cubicBezTo>
                  <a:cubicBezTo>
                    <a:pt x="7358" y="13573"/>
                    <a:pt x="6703" y="13418"/>
                    <a:pt x="6072" y="13228"/>
                  </a:cubicBezTo>
                  <a:cubicBezTo>
                    <a:pt x="5167" y="12942"/>
                    <a:pt x="4239" y="12680"/>
                    <a:pt x="3370" y="12299"/>
                  </a:cubicBezTo>
                  <a:cubicBezTo>
                    <a:pt x="2036" y="11752"/>
                    <a:pt x="1048" y="10775"/>
                    <a:pt x="714" y="9358"/>
                  </a:cubicBezTo>
                  <a:cubicBezTo>
                    <a:pt x="0" y="6287"/>
                    <a:pt x="988" y="3334"/>
                    <a:pt x="3727" y="1441"/>
                  </a:cubicBezTo>
                  <a:cubicBezTo>
                    <a:pt x="4703" y="774"/>
                    <a:pt x="5775" y="393"/>
                    <a:pt x="6977" y="274"/>
                  </a:cubicBezTo>
                  <a:cubicBezTo>
                    <a:pt x="9632" y="0"/>
                    <a:pt x="12252" y="274"/>
                    <a:pt x="14871" y="619"/>
                  </a:cubicBezTo>
                  <a:cubicBezTo>
                    <a:pt x="16014" y="774"/>
                    <a:pt x="17133" y="1012"/>
                    <a:pt x="18252" y="1369"/>
                  </a:cubicBezTo>
                  <a:cubicBezTo>
                    <a:pt x="19514" y="1762"/>
                    <a:pt x="20396" y="2524"/>
                    <a:pt x="20812" y="3810"/>
                  </a:cubicBezTo>
                  <a:cubicBezTo>
                    <a:pt x="21527" y="5929"/>
                    <a:pt x="21467" y="8049"/>
                    <a:pt x="20610" y="10097"/>
                  </a:cubicBezTo>
                  <a:cubicBezTo>
                    <a:pt x="20217" y="11085"/>
                    <a:pt x="19562" y="11942"/>
                    <a:pt x="18574" y="12525"/>
                  </a:cubicBezTo>
                  <a:cubicBezTo>
                    <a:pt x="16645" y="13668"/>
                    <a:pt x="14585" y="14288"/>
                    <a:pt x="12323" y="14109"/>
                  </a:cubicBezTo>
                  <a:cubicBezTo>
                    <a:pt x="12037" y="14085"/>
                    <a:pt x="11835" y="14133"/>
                    <a:pt x="11668" y="14383"/>
                  </a:cubicBezTo>
                  <a:cubicBezTo>
                    <a:pt x="11490" y="14669"/>
                    <a:pt x="11359" y="14978"/>
                    <a:pt x="11132" y="15216"/>
                  </a:cubicBezTo>
                  <a:cubicBezTo>
                    <a:pt x="10359" y="16133"/>
                    <a:pt x="9394" y="16800"/>
                    <a:pt x="8287" y="17240"/>
                  </a:cubicBezTo>
                  <a:cubicBezTo>
                    <a:pt x="8108" y="17324"/>
                    <a:pt x="7906" y="17312"/>
                    <a:pt x="7572" y="17347"/>
                  </a:cubicBezTo>
                  <a:close/>
                  <a:moveTo>
                    <a:pt x="10299" y="3298"/>
                  </a:moveTo>
                  <a:cubicBezTo>
                    <a:pt x="10287" y="3465"/>
                    <a:pt x="10251" y="3655"/>
                    <a:pt x="10239" y="3858"/>
                  </a:cubicBezTo>
                  <a:cubicBezTo>
                    <a:pt x="10132" y="4751"/>
                    <a:pt x="10049" y="5644"/>
                    <a:pt x="9942" y="6537"/>
                  </a:cubicBezTo>
                  <a:cubicBezTo>
                    <a:pt x="9882" y="7049"/>
                    <a:pt x="9811" y="7572"/>
                    <a:pt x="9763" y="8096"/>
                  </a:cubicBezTo>
                  <a:cubicBezTo>
                    <a:pt x="9739" y="8382"/>
                    <a:pt x="9870" y="8537"/>
                    <a:pt x="10168" y="8561"/>
                  </a:cubicBezTo>
                  <a:cubicBezTo>
                    <a:pt x="10573" y="8573"/>
                    <a:pt x="10990" y="8596"/>
                    <a:pt x="11382" y="8561"/>
                  </a:cubicBezTo>
                  <a:cubicBezTo>
                    <a:pt x="11918" y="8501"/>
                    <a:pt x="12264" y="8156"/>
                    <a:pt x="12430" y="7644"/>
                  </a:cubicBezTo>
                  <a:cubicBezTo>
                    <a:pt x="12621" y="7037"/>
                    <a:pt x="12514" y="6775"/>
                    <a:pt x="12025" y="6370"/>
                  </a:cubicBezTo>
                  <a:cubicBezTo>
                    <a:pt x="11918" y="6298"/>
                    <a:pt x="11835" y="6203"/>
                    <a:pt x="11763" y="6156"/>
                  </a:cubicBezTo>
                  <a:cubicBezTo>
                    <a:pt x="12025" y="5775"/>
                    <a:pt x="12323" y="5465"/>
                    <a:pt x="12490" y="5084"/>
                  </a:cubicBezTo>
                  <a:cubicBezTo>
                    <a:pt x="12656" y="4679"/>
                    <a:pt x="12633" y="4239"/>
                    <a:pt x="12371" y="3858"/>
                  </a:cubicBezTo>
                  <a:cubicBezTo>
                    <a:pt x="11894" y="3227"/>
                    <a:pt x="10990" y="2977"/>
                    <a:pt x="10299" y="3298"/>
                  </a:cubicBezTo>
                  <a:close/>
                  <a:moveTo>
                    <a:pt x="7418" y="6560"/>
                  </a:moveTo>
                  <a:cubicBezTo>
                    <a:pt x="7787" y="7096"/>
                    <a:pt x="7549" y="7715"/>
                    <a:pt x="7870" y="8215"/>
                  </a:cubicBezTo>
                  <a:cubicBezTo>
                    <a:pt x="8204" y="7942"/>
                    <a:pt x="8204" y="7942"/>
                    <a:pt x="8156" y="7680"/>
                  </a:cubicBezTo>
                  <a:cubicBezTo>
                    <a:pt x="8096" y="7346"/>
                    <a:pt x="8049" y="7025"/>
                    <a:pt x="7977" y="6691"/>
                  </a:cubicBezTo>
                  <a:cubicBezTo>
                    <a:pt x="7811" y="5917"/>
                    <a:pt x="7668" y="5132"/>
                    <a:pt x="7477" y="4358"/>
                  </a:cubicBezTo>
                  <a:cubicBezTo>
                    <a:pt x="7406" y="4108"/>
                    <a:pt x="7275" y="3881"/>
                    <a:pt x="7180" y="3643"/>
                  </a:cubicBezTo>
                  <a:cubicBezTo>
                    <a:pt x="7132" y="3631"/>
                    <a:pt x="7072" y="3608"/>
                    <a:pt x="7025" y="3584"/>
                  </a:cubicBezTo>
                  <a:cubicBezTo>
                    <a:pt x="6977" y="3655"/>
                    <a:pt x="6941" y="3715"/>
                    <a:pt x="6906" y="3786"/>
                  </a:cubicBezTo>
                  <a:cubicBezTo>
                    <a:pt x="6287" y="5167"/>
                    <a:pt x="5656" y="6513"/>
                    <a:pt x="5036" y="7882"/>
                  </a:cubicBezTo>
                  <a:cubicBezTo>
                    <a:pt x="5001" y="7953"/>
                    <a:pt x="5072" y="8072"/>
                    <a:pt x="5096" y="8168"/>
                  </a:cubicBezTo>
                  <a:cubicBezTo>
                    <a:pt x="5298" y="8001"/>
                    <a:pt x="5394" y="7822"/>
                    <a:pt x="5477" y="7632"/>
                  </a:cubicBezTo>
                  <a:cubicBezTo>
                    <a:pt x="5608" y="7334"/>
                    <a:pt x="5727" y="7001"/>
                    <a:pt x="5882" y="6727"/>
                  </a:cubicBezTo>
                  <a:cubicBezTo>
                    <a:pt x="5941" y="6608"/>
                    <a:pt x="6108" y="6489"/>
                    <a:pt x="6239" y="6489"/>
                  </a:cubicBezTo>
                  <a:cubicBezTo>
                    <a:pt x="6644" y="6501"/>
                    <a:pt x="7061" y="6548"/>
                    <a:pt x="7418" y="6560"/>
                  </a:cubicBezTo>
                  <a:close/>
                  <a:moveTo>
                    <a:pt x="16562" y="8120"/>
                  </a:moveTo>
                  <a:cubicBezTo>
                    <a:pt x="16431" y="8144"/>
                    <a:pt x="16324" y="8144"/>
                    <a:pt x="16240" y="8168"/>
                  </a:cubicBezTo>
                  <a:cubicBezTo>
                    <a:pt x="15871" y="8299"/>
                    <a:pt x="15514" y="8251"/>
                    <a:pt x="15133" y="8168"/>
                  </a:cubicBezTo>
                  <a:cubicBezTo>
                    <a:pt x="14121" y="7930"/>
                    <a:pt x="13657" y="6941"/>
                    <a:pt x="14121" y="6025"/>
                  </a:cubicBezTo>
                  <a:cubicBezTo>
                    <a:pt x="14538" y="5179"/>
                    <a:pt x="15181" y="4632"/>
                    <a:pt x="16169" y="4548"/>
                  </a:cubicBezTo>
                  <a:cubicBezTo>
                    <a:pt x="16347" y="4536"/>
                    <a:pt x="16526" y="4536"/>
                    <a:pt x="16502" y="4251"/>
                  </a:cubicBezTo>
                  <a:cubicBezTo>
                    <a:pt x="16169" y="4048"/>
                    <a:pt x="15824" y="4179"/>
                    <a:pt x="15514" y="4298"/>
                  </a:cubicBezTo>
                  <a:cubicBezTo>
                    <a:pt x="14597" y="4608"/>
                    <a:pt x="13978" y="5263"/>
                    <a:pt x="13645" y="6144"/>
                  </a:cubicBezTo>
                  <a:cubicBezTo>
                    <a:pt x="13287" y="7060"/>
                    <a:pt x="13526" y="7870"/>
                    <a:pt x="14359" y="8406"/>
                  </a:cubicBezTo>
                  <a:cubicBezTo>
                    <a:pt x="14942" y="8775"/>
                    <a:pt x="15609" y="8834"/>
                    <a:pt x="16288" y="8715"/>
                  </a:cubicBezTo>
                  <a:cubicBezTo>
                    <a:pt x="16550" y="8644"/>
                    <a:pt x="16681" y="8477"/>
                    <a:pt x="16562" y="81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5"/>
            <p:cNvSpPr/>
            <p:nvPr/>
          </p:nvSpPr>
          <p:spPr>
            <a:xfrm>
              <a:off x="6332025" y="3176125"/>
              <a:ext cx="50025" cy="49125"/>
            </a:xfrm>
            <a:custGeom>
              <a:avLst/>
              <a:gdLst/>
              <a:ahLst/>
              <a:cxnLst/>
              <a:rect l="l" t="t" r="r" b="b"/>
              <a:pathLst>
                <a:path w="2001" h="1965" extrusionOk="0">
                  <a:moveTo>
                    <a:pt x="1" y="1762"/>
                  </a:moveTo>
                  <a:cubicBezTo>
                    <a:pt x="24" y="1226"/>
                    <a:pt x="72" y="679"/>
                    <a:pt x="96" y="107"/>
                  </a:cubicBezTo>
                  <a:cubicBezTo>
                    <a:pt x="691" y="0"/>
                    <a:pt x="1132" y="226"/>
                    <a:pt x="1548" y="476"/>
                  </a:cubicBezTo>
                  <a:cubicBezTo>
                    <a:pt x="1787" y="631"/>
                    <a:pt x="2001" y="834"/>
                    <a:pt x="1918" y="1143"/>
                  </a:cubicBezTo>
                  <a:cubicBezTo>
                    <a:pt x="1822" y="1441"/>
                    <a:pt x="1668" y="1738"/>
                    <a:pt x="1322" y="1822"/>
                  </a:cubicBezTo>
                  <a:cubicBezTo>
                    <a:pt x="906" y="1929"/>
                    <a:pt x="489" y="1965"/>
                    <a:pt x="1" y="176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5"/>
            <p:cNvSpPr/>
            <p:nvPr/>
          </p:nvSpPr>
          <p:spPr>
            <a:xfrm>
              <a:off x="6337100" y="3105875"/>
              <a:ext cx="45850" cy="61625"/>
            </a:xfrm>
            <a:custGeom>
              <a:avLst/>
              <a:gdLst/>
              <a:ahLst/>
              <a:cxnLst/>
              <a:rect l="l" t="t" r="r" b="b"/>
              <a:pathLst>
                <a:path w="1834" h="2465" extrusionOk="0">
                  <a:moveTo>
                    <a:pt x="131" y="1167"/>
                  </a:moveTo>
                  <a:cubicBezTo>
                    <a:pt x="167" y="905"/>
                    <a:pt x="179" y="655"/>
                    <a:pt x="226" y="405"/>
                  </a:cubicBezTo>
                  <a:cubicBezTo>
                    <a:pt x="262" y="131"/>
                    <a:pt x="476" y="0"/>
                    <a:pt x="679" y="131"/>
                  </a:cubicBezTo>
                  <a:cubicBezTo>
                    <a:pt x="1000" y="310"/>
                    <a:pt x="1322" y="524"/>
                    <a:pt x="1548" y="786"/>
                  </a:cubicBezTo>
                  <a:cubicBezTo>
                    <a:pt x="1834" y="1131"/>
                    <a:pt x="1726" y="1655"/>
                    <a:pt x="1381" y="1953"/>
                  </a:cubicBezTo>
                  <a:cubicBezTo>
                    <a:pt x="1238" y="2072"/>
                    <a:pt x="1060" y="2167"/>
                    <a:pt x="881" y="2227"/>
                  </a:cubicBezTo>
                  <a:cubicBezTo>
                    <a:pt x="179" y="2465"/>
                    <a:pt x="0" y="2310"/>
                    <a:pt x="72" y="1560"/>
                  </a:cubicBezTo>
                  <a:cubicBezTo>
                    <a:pt x="95" y="1429"/>
                    <a:pt x="107" y="1298"/>
                    <a:pt x="131" y="116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5"/>
            <p:cNvSpPr/>
            <p:nvPr/>
          </p:nvSpPr>
          <p:spPr>
            <a:xfrm>
              <a:off x="6234100" y="3131775"/>
              <a:ext cx="27100" cy="42275"/>
            </a:xfrm>
            <a:custGeom>
              <a:avLst/>
              <a:gdLst/>
              <a:ahLst/>
              <a:cxnLst/>
              <a:rect l="l" t="t" r="r" b="b"/>
              <a:pathLst>
                <a:path w="1084" h="1691" extrusionOk="0">
                  <a:moveTo>
                    <a:pt x="1084" y="1584"/>
                  </a:moveTo>
                  <a:cubicBezTo>
                    <a:pt x="667" y="1679"/>
                    <a:pt x="322" y="1691"/>
                    <a:pt x="1" y="1476"/>
                  </a:cubicBezTo>
                  <a:cubicBezTo>
                    <a:pt x="60" y="929"/>
                    <a:pt x="358" y="512"/>
                    <a:pt x="703" y="0"/>
                  </a:cubicBezTo>
                  <a:cubicBezTo>
                    <a:pt x="965" y="524"/>
                    <a:pt x="1024" y="1036"/>
                    <a:pt x="1084" y="158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5"/>
            <p:cNvSpPr/>
            <p:nvPr/>
          </p:nvSpPr>
          <p:spPr>
            <a:xfrm>
              <a:off x="6075750" y="3009125"/>
              <a:ext cx="550400" cy="463175"/>
            </a:xfrm>
            <a:custGeom>
              <a:avLst/>
              <a:gdLst/>
              <a:ahLst/>
              <a:cxnLst/>
              <a:rect l="l" t="t" r="r" b="b"/>
              <a:pathLst>
                <a:path w="22016" h="18527" extrusionOk="0">
                  <a:moveTo>
                    <a:pt x="21515" y="4323"/>
                  </a:moveTo>
                  <a:cubicBezTo>
                    <a:pt x="21229" y="3394"/>
                    <a:pt x="20801" y="2382"/>
                    <a:pt x="19777" y="1846"/>
                  </a:cubicBezTo>
                  <a:cubicBezTo>
                    <a:pt x="19146" y="1525"/>
                    <a:pt x="18407" y="1168"/>
                    <a:pt x="17610" y="1001"/>
                  </a:cubicBezTo>
                  <a:cubicBezTo>
                    <a:pt x="16241" y="715"/>
                    <a:pt x="14443" y="370"/>
                    <a:pt x="12633" y="191"/>
                  </a:cubicBezTo>
                  <a:cubicBezTo>
                    <a:pt x="11657" y="108"/>
                    <a:pt x="10514" y="1"/>
                    <a:pt x="9359" y="1"/>
                  </a:cubicBezTo>
                  <a:cubicBezTo>
                    <a:pt x="8561" y="1"/>
                    <a:pt x="7847" y="48"/>
                    <a:pt x="7168" y="132"/>
                  </a:cubicBezTo>
                  <a:cubicBezTo>
                    <a:pt x="5811" y="310"/>
                    <a:pt x="4811" y="632"/>
                    <a:pt x="3906" y="1168"/>
                  </a:cubicBezTo>
                  <a:cubicBezTo>
                    <a:pt x="1810" y="2430"/>
                    <a:pt x="572" y="4216"/>
                    <a:pt x="119" y="6621"/>
                  </a:cubicBezTo>
                  <a:cubicBezTo>
                    <a:pt x="0" y="7311"/>
                    <a:pt x="60" y="7978"/>
                    <a:pt x="108" y="8633"/>
                  </a:cubicBezTo>
                  <a:cubicBezTo>
                    <a:pt x="143" y="8907"/>
                    <a:pt x="155" y="9180"/>
                    <a:pt x="167" y="9466"/>
                  </a:cubicBezTo>
                  <a:cubicBezTo>
                    <a:pt x="203" y="10252"/>
                    <a:pt x="608" y="10871"/>
                    <a:pt x="1001" y="11443"/>
                  </a:cubicBezTo>
                  <a:cubicBezTo>
                    <a:pt x="1143" y="11657"/>
                    <a:pt x="1286" y="11859"/>
                    <a:pt x="1405" y="12086"/>
                  </a:cubicBezTo>
                  <a:cubicBezTo>
                    <a:pt x="1441" y="12145"/>
                    <a:pt x="1489" y="12193"/>
                    <a:pt x="1536" y="12217"/>
                  </a:cubicBezTo>
                  <a:lnTo>
                    <a:pt x="1572" y="12252"/>
                  </a:lnTo>
                  <a:cubicBezTo>
                    <a:pt x="2489" y="12990"/>
                    <a:pt x="3608" y="13550"/>
                    <a:pt x="5084" y="13943"/>
                  </a:cubicBezTo>
                  <a:cubicBezTo>
                    <a:pt x="5918" y="14181"/>
                    <a:pt x="6775" y="14455"/>
                    <a:pt x="7644" y="14741"/>
                  </a:cubicBezTo>
                  <a:cubicBezTo>
                    <a:pt x="8061" y="14872"/>
                    <a:pt x="8061" y="14872"/>
                    <a:pt x="7966" y="15348"/>
                  </a:cubicBezTo>
                  <a:cubicBezTo>
                    <a:pt x="7787" y="16265"/>
                    <a:pt x="7335" y="17074"/>
                    <a:pt x="6918" y="17741"/>
                  </a:cubicBezTo>
                  <a:cubicBezTo>
                    <a:pt x="6823" y="17872"/>
                    <a:pt x="6763" y="18110"/>
                    <a:pt x="6823" y="18289"/>
                  </a:cubicBezTo>
                  <a:cubicBezTo>
                    <a:pt x="6882" y="18455"/>
                    <a:pt x="7156" y="18527"/>
                    <a:pt x="7287" y="18527"/>
                  </a:cubicBezTo>
                  <a:lnTo>
                    <a:pt x="7335" y="18527"/>
                  </a:lnTo>
                  <a:cubicBezTo>
                    <a:pt x="7406" y="18527"/>
                    <a:pt x="7478" y="18515"/>
                    <a:pt x="7549" y="18515"/>
                  </a:cubicBezTo>
                  <a:cubicBezTo>
                    <a:pt x="7870" y="18491"/>
                    <a:pt x="8192" y="18467"/>
                    <a:pt x="8478" y="18336"/>
                  </a:cubicBezTo>
                  <a:cubicBezTo>
                    <a:pt x="9692" y="17753"/>
                    <a:pt x="11061" y="16979"/>
                    <a:pt x="11930" y="15586"/>
                  </a:cubicBezTo>
                  <a:cubicBezTo>
                    <a:pt x="12073" y="15348"/>
                    <a:pt x="12240" y="15253"/>
                    <a:pt x="12514" y="15253"/>
                  </a:cubicBezTo>
                  <a:lnTo>
                    <a:pt x="12657" y="15253"/>
                  </a:lnTo>
                  <a:lnTo>
                    <a:pt x="13026" y="15253"/>
                  </a:lnTo>
                  <a:cubicBezTo>
                    <a:pt x="13419" y="15253"/>
                    <a:pt x="13859" y="15241"/>
                    <a:pt x="14300" y="15169"/>
                  </a:cubicBezTo>
                  <a:cubicBezTo>
                    <a:pt x="15550" y="14943"/>
                    <a:pt x="17003" y="14598"/>
                    <a:pt x="18324" y="13848"/>
                  </a:cubicBezTo>
                  <a:lnTo>
                    <a:pt x="18384" y="13812"/>
                  </a:lnTo>
                  <a:cubicBezTo>
                    <a:pt x="19015" y="13455"/>
                    <a:pt x="19658" y="13086"/>
                    <a:pt x="20134" y="12467"/>
                  </a:cubicBezTo>
                  <a:cubicBezTo>
                    <a:pt x="21158" y="11145"/>
                    <a:pt x="21717" y="9788"/>
                    <a:pt x="21801" y="8478"/>
                  </a:cubicBezTo>
                  <a:cubicBezTo>
                    <a:pt x="22015" y="6966"/>
                    <a:pt x="21920" y="5609"/>
                    <a:pt x="21515" y="4323"/>
                  </a:cubicBezTo>
                  <a:close/>
                  <a:moveTo>
                    <a:pt x="11573" y="14764"/>
                  </a:moveTo>
                  <a:cubicBezTo>
                    <a:pt x="11526" y="14860"/>
                    <a:pt x="11466" y="14931"/>
                    <a:pt x="11418" y="15014"/>
                  </a:cubicBezTo>
                  <a:cubicBezTo>
                    <a:pt x="11299" y="15229"/>
                    <a:pt x="11204" y="15419"/>
                    <a:pt x="11049" y="15586"/>
                  </a:cubicBezTo>
                  <a:cubicBezTo>
                    <a:pt x="10311" y="16443"/>
                    <a:pt x="9371" y="17122"/>
                    <a:pt x="8263" y="17562"/>
                  </a:cubicBezTo>
                  <a:cubicBezTo>
                    <a:pt x="8168" y="17610"/>
                    <a:pt x="8049" y="17610"/>
                    <a:pt x="7894" y="17622"/>
                  </a:cubicBezTo>
                  <a:lnTo>
                    <a:pt x="7835" y="17622"/>
                  </a:lnTo>
                  <a:cubicBezTo>
                    <a:pt x="7894" y="17491"/>
                    <a:pt x="7942" y="17372"/>
                    <a:pt x="8001" y="17229"/>
                  </a:cubicBezTo>
                  <a:cubicBezTo>
                    <a:pt x="8180" y="16789"/>
                    <a:pt x="8335" y="16419"/>
                    <a:pt x="8478" y="16015"/>
                  </a:cubicBezTo>
                  <a:cubicBezTo>
                    <a:pt x="8585" y="15717"/>
                    <a:pt x="8632" y="15407"/>
                    <a:pt x="8704" y="14955"/>
                  </a:cubicBezTo>
                  <a:cubicBezTo>
                    <a:pt x="8763" y="14395"/>
                    <a:pt x="8621" y="14193"/>
                    <a:pt x="8073" y="14038"/>
                  </a:cubicBezTo>
                  <a:lnTo>
                    <a:pt x="7227" y="13812"/>
                  </a:lnTo>
                  <a:cubicBezTo>
                    <a:pt x="6870" y="13717"/>
                    <a:pt x="6513" y="13633"/>
                    <a:pt x="6156" y="13514"/>
                  </a:cubicBezTo>
                  <a:lnTo>
                    <a:pt x="5715" y="13383"/>
                  </a:lnTo>
                  <a:cubicBezTo>
                    <a:pt x="4965" y="13145"/>
                    <a:pt x="4191" y="12907"/>
                    <a:pt x="3441" y="12586"/>
                  </a:cubicBezTo>
                  <a:cubicBezTo>
                    <a:pt x="2060" y="12014"/>
                    <a:pt x="1179" y="11026"/>
                    <a:pt x="870" y="9752"/>
                  </a:cubicBezTo>
                  <a:cubicBezTo>
                    <a:pt x="119" y="6609"/>
                    <a:pt x="1215" y="3775"/>
                    <a:pt x="3810" y="1989"/>
                  </a:cubicBezTo>
                  <a:cubicBezTo>
                    <a:pt x="4739" y="1358"/>
                    <a:pt x="5775" y="977"/>
                    <a:pt x="7013" y="846"/>
                  </a:cubicBezTo>
                  <a:cubicBezTo>
                    <a:pt x="7739" y="775"/>
                    <a:pt x="8490" y="727"/>
                    <a:pt x="9275" y="727"/>
                  </a:cubicBezTo>
                  <a:cubicBezTo>
                    <a:pt x="11180" y="727"/>
                    <a:pt x="13073" y="953"/>
                    <a:pt x="14859" y="1191"/>
                  </a:cubicBezTo>
                  <a:cubicBezTo>
                    <a:pt x="16062" y="1358"/>
                    <a:pt x="17145" y="1596"/>
                    <a:pt x="18205" y="1918"/>
                  </a:cubicBezTo>
                  <a:cubicBezTo>
                    <a:pt x="19503" y="2334"/>
                    <a:pt x="20277" y="3084"/>
                    <a:pt x="20682" y="4251"/>
                  </a:cubicBezTo>
                  <a:cubicBezTo>
                    <a:pt x="21372" y="6359"/>
                    <a:pt x="21313" y="8442"/>
                    <a:pt x="20503" y="10442"/>
                  </a:cubicBezTo>
                  <a:cubicBezTo>
                    <a:pt x="20086" y="11478"/>
                    <a:pt x="19408" y="12264"/>
                    <a:pt x="18515" y="12800"/>
                  </a:cubicBezTo>
                  <a:cubicBezTo>
                    <a:pt x="16705" y="13871"/>
                    <a:pt x="14931" y="14395"/>
                    <a:pt x="13097" y="14395"/>
                  </a:cubicBezTo>
                  <a:cubicBezTo>
                    <a:pt x="12847" y="14395"/>
                    <a:pt x="12597" y="14372"/>
                    <a:pt x="12347" y="14360"/>
                  </a:cubicBezTo>
                  <a:lnTo>
                    <a:pt x="12228" y="14360"/>
                  </a:lnTo>
                  <a:cubicBezTo>
                    <a:pt x="11930" y="14407"/>
                    <a:pt x="11716" y="14526"/>
                    <a:pt x="11573" y="147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5"/>
            <p:cNvSpPr/>
            <p:nvPr/>
          </p:nvSpPr>
          <p:spPr>
            <a:xfrm>
              <a:off x="6315950" y="3095450"/>
              <a:ext cx="81000" cy="143200"/>
            </a:xfrm>
            <a:custGeom>
              <a:avLst/>
              <a:gdLst/>
              <a:ahLst/>
              <a:cxnLst/>
              <a:rect l="l" t="t" r="r" b="b"/>
              <a:pathLst>
                <a:path w="3240" h="5728" extrusionOk="0">
                  <a:moveTo>
                    <a:pt x="2549" y="3263"/>
                  </a:moveTo>
                  <a:lnTo>
                    <a:pt x="2382" y="3132"/>
                  </a:lnTo>
                  <a:cubicBezTo>
                    <a:pt x="2442" y="3049"/>
                    <a:pt x="2501" y="2977"/>
                    <a:pt x="2549" y="2906"/>
                  </a:cubicBezTo>
                  <a:cubicBezTo>
                    <a:pt x="2739" y="2644"/>
                    <a:pt x="2918" y="2417"/>
                    <a:pt x="3037" y="2132"/>
                  </a:cubicBezTo>
                  <a:cubicBezTo>
                    <a:pt x="3239" y="1655"/>
                    <a:pt x="3180" y="1144"/>
                    <a:pt x="2882" y="751"/>
                  </a:cubicBezTo>
                  <a:cubicBezTo>
                    <a:pt x="2549" y="286"/>
                    <a:pt x="1965" y="1"/>
                    <a:pt x="1382" y="1"/>
                  </a:cubicBezTo>
                  <a:cubicBezTo>
                    <a:pt x="1132" y="1"/>
                    <a:pt x="882" y="60"/>
                    <a:pt x="656" y="167"/>
                  </a:cubicBezTo>
                  <a:lnTo>
                    <a:pt x="584" y="191"/>
                  </a:lnTo>
                  <a:lnTo>
                    <a:pt x="548" y="465"/>
                  </a:lnTo>
                  <a:lnTo>
                    <a:pt x="501" y="822"/>
                  </a:lnTo>
                  <a:lnTo>
                    <a:pt x="382" y="1894"/>
                  </a:lnTo>
                  <a:lnTo>
                    <a:pt x="203" y="3501"/>
                  </a:lnTo>
                  <a:cubicBezTo>
                    <a:pt x="191" y="3691"/>
                    <a:pt x="167" y="3870"/>
                    <a:pt x="144" y="4061"/>
                  </a:cubicBezTo>
                  <a:cubicBezTo>
                    <a:pt x="96" y="4394"/>
                    <a:pt x="72" y="4727"/>
                    <a:pt x="25" y="5073"/>
                  </a:cubicBezTo>
                  <a:cubicBezTo>
                    <a:pt x="1" y="5311"/>
                    <a:pt x="84" y="5442"/>
                    <a:pt x="144" y="5525"/>
                  </a:cubicBezTo>
                  <a:cubicBezTo>
                    <a:pt x="215" y="5596"/>
                    <a:pt x="334" y="5680"/>
                    <a:pt x="584" y="5704"/>
                  </a:cubicBezTo>
                  <a:cubicBezTo>
                    <a:pt x="667" y="5704"/>
                    <a:pt x="763" y="5704"/>
                    <a:pt x="858" y="5716"/>
                  </a:cubicBezTo>
                  <a:cubicBezTo>
                    <a:pt x="1025" y="5716"/>
                    <a:pt x="1179" y="5727"/>
                    <a:pt x="1334" y="5727"/>
                  </a:cubicBezTo>
                  <a:cubicBezTo>
                    <a:pt x="1537" y="5727"/>
                    <a:pt x="1680" y="5716"/>
                    <a:pt x="1834" y="5704"/>
                  </a:cubicBezTo>
                  <a:cubicBezTo>
                    <a:pt x="2394" y="5644"/>
                    <a:pt x="2811" y="5287"/>
                    <a:pt x="2989" y="4692"/>
                  </a:cubicBezTo>
                  <a:cubicBezTo>
                    <a:pt x="3204" y="4049"/>
                    <a:pt x="3096" y="3703"/>
                    <a:pt x="2549" y="3263"/>
                  </a:cubicBezTo>
                  <a:close/>
                  <a:moveTo>
                    <a:pt x="2287" y="1310"/>
                  </a:moveTo>
                  <a:cubicBezTo>
                    <a:pt x="2513" y="1584"/>
                    <a:pt x="2442" y="2013"/>
                    <a:pt x="2144" y="2263"/>
                  </a:cubicBezTo>
                  <a:cubicBezTo>
                    <a:pt x="2025" y="2370"/>
                    <a:pt x="1858" y="2453"/>
                    <a:pt x="1680" y="2513"/>
                  </a:cubicBezTo>
                  <a:cubicBezTo>
                    <a:pt x="1501" y="2572"/>
                    <a:pt x="1370" y="2608"/>
                    <a:pt x="1263" y="2608"/>
                  </a:cubicBezTo>
                  <a:cubicBezTo>
                    <a:pt x="1179" y="2608"/>
                    <a:pt x="1144" y="2572"/>
                    <a:pt x="1120" y="2560"/>
                  </a:cubicBezTo>
                  <a:cubicBezTo>
                    <a:pt x="1060" y="2489"/>
                    <a:pt x="1037" y="2310"/>
                    <a:pt x="1072" y="2013"/>
                  </a:cubicBezTo>
                  <a:cubicBezTo>
                    <a:pt x="1084" y="1917"/>
                    <a:pt x="1084" y="1834"/>
                    <a:pt x="1096" y="1763"/>
                  </a:cubicBezTo>
                  <a:lnTo>
                    <a:pt x="1120" y="1763"/>
                  </a:lnTo>
                  <a:lnTo>
                    <a:pt x="1132" y="1608"/>
                  </a:lnTo>
                  <a:cubicBezTo>
                    <a:pt x="1144" y="1536"/>
                    <a:pt x="1144" y="1465"/>
                    <a:pt x="1156" y="1382"/>
                  </a:cubicBezTo>
                  <a:cubicBezTo>
                    <a:pt x="1179" y="1227"/>
                    <a:pt x="1203" y="1048"/>
                    <a:pt x="1239" y="870"/>
                  </a:cubicBezTo>
                  <a:cubicBezTo>
                    <a:pt x="1251" y="774"/>
                    <a:pt x="1299" y="667"/>
                    <a:pt x="1394" y="667"/>
                  </a:cubicBezTo>
                  <a:cubicBezTo>
                    <a:pt x="1429" y="667"/>
                    <a:pt x="1453" y="691"/>
                    <a:pt x="1489" y="703"/>
                  </a:cubicBezTo>
                  <a:cubicBezTo>
                    <a:pt x="1715" y="822"/>
                    <a:pt x="2072" y="1024"/>
                    <a:pt x="2287" y="1310"/>
                  </a:cubicBezTo>
                  <a:close/>
                  <a:moveTo>
                    <a:pt x="894" y="3453"/>
                  </a:moveTo>
                  <a:cubicBezTo>
                    <a:pt x="953" y="3453"/>
                    <a:pt x="1001" y="3441"/>
                    <a:pt x="1037" y="3441"/>
                  </a:cubicBezTo>
                  <a:cubicBezTo>
                    <a:pt x="1453" y="3441"/>
                    <a:pt x="1787" y="3620"/>
                    <a:pt x="2108" y="3811"/>
                  </a:cubicBezTo>
                  <a:cubicBezTo>
                    <a:pt x="2453" y="4025"/>
                    <a:pt x="2453" y="4180"/>
                    <a:pt x="2406" y="4299"/>
                  </a:cubicBezTo>
                  <a:cubicBezTo>
                    <a:pt x="2311" y="4644"/>
                    <a:pt x="2156" y="4823"/>
                    <a:pt x="1930" y="4870"/>
                  </a:cubicBezTo>
                  <a:cubicBezTo>
                    <a:pt x="1751" y="4906"/>
                    <a:pt x="1560" y="4954"/>
                    <a:pt x="1334" y="4954"/>
                  </a:cubicBezTo>
                  <a:cubicBezTo>
                    <a:pt x="1144" y="4954"/>
                    <a:pt x="965" y="4930"/>
                    <a:pt x="787" y="48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5"/>
            <p:cNvSpPr/>
            <p:nvPr/>
          </p:nvSpPr>
          <p:spPr>
            <a:xfrm>
              <a:off x="6197775" y="3106750"/>
              <a:ext cx="87250" cy="125350"/>
            </a:xfrm>
            <a:custGeom>
              <a:avLst/>
              <a:gdLst/>
              <a:ahLst/>
              <a:cxnLst/>
              <a:rect l="l" t="t" r="r" b="b"/>
              <a:pathLst>
                <a:path w="3490" h="5014" extrusionOk="0">
                  <a:moveTo>
                    <a:pt x="3263" y="3239"/>
                  </a:moveTo>
                  <a:lnTo>
                    <a:pt x="3192" y="2858"/>
                  </a:lnTo>
                  <a:cubicBezTo>
                    <a:pt x="3061" y="2216"/>
                    <a:pt x="2930" y="1561"/>
                    <a:pt x="2775" y="906"/>
                  </a:cubicBezTo>
                  <a:cubicBezTo>
                    <a:pt x="2727" y="715"/>
                    <a:pt x="2644" y="549"/>
                    <a:pt x="2573" y="382"/>
                  </a:cubicBezTo>
                  <a:cubicBezTo>
                    <a:pt x="2537" y="311"/>
                    <a:pt x="2489" y="239"/>
                    <a:pt x="2466" y="180"/>
                  </a:cubicBezTo>
                  <a:lnTo>
                    <a:pt x="2430" y="120"/>
                  </a:lnTo>
                  <a:lnTo>
                    <a:pt x="2370" y="96"/>
                  </a:lnTo>
                  <a:cubicBezTo>
                    <a:pt x="2335" y="84"/>
                    <a:pt x="2263" y="72"/>
                    <a:pt x="2227" y="37"/>
                  </a:cubicBezTo>
                  <a:lnTo>
                    <a:pt x="2108" y="1"/>
                  </a:lnTo>
                  <a:lnTo>
                    <a:pt x="2049" y="96"/>
                  </a:lnTo>
                  <a:cubicBezTo>
                    <a:pt x="2037" y="120"/>
                    <a:pt x="2013" y="144"/>
                    <a:pt x="2013" y="156"/>
                  </a:cubicBezTo>
                  <a:cubicBezTo>
                    <a:pt x="1989" y="203"/>
                    <a:pt x="1954" y="263"/>
                    <a:pt x="1930" y="322"/>
                  </a:cubicBezTo>
                  <a:lnTo>
                    <a:pt x="1715" y="775"/>
                  </a:lnTo>
                  <a:cubicBezTo>
                    <a:pt x="1168" y="1965"/>
                    <a:pt x="596" y="3192"/>
                    <a:pt x="49" y="4418"/>
                  </a:cubicBezTo>
                  <a:cubicBezTo>
                    <a:pt x="1" y="4525"/>
                    <a:pt x="49" y="4621"/>
                    <a:pt x="84" y="4716"/>
                  </a:cubicBezTo>
                  <a:cubicBezTo>
                    <a:pt x="96" y="4740"/>
                    <a:pt x="96" y="4775"/>
                    <a:pt x="108" y="4787"/>
                  </a:cubicBezTo>
                  <a:lnTo>
                    <a:pt x="168" y="5013"/>
                  </a:lnTo>
                  <a:lnTo>
                    <a:pt x="346" y="4859"/>
                  </a:lnTo>
                  <a:cubicBezTo>
                    <a:pt x="584" y="4680"/>
                    <a:pt x="692" y="4478"/>
                    <a:pt x="763" y="4287"/>
                  </a:cubicBezTo>
                  <a:lnTo>
                    <a:pt x="906" y="3966"/>
                  </a:lnTo>
                  <a:cubicBezTo>
                    <a:pt x="989" y="3763"/>
                    <a:pt x="1061" y="3573"/>
                    <a:pt x="1168" y="3394"/>
                  </a:cubicBezTo>
                  <a:cubicBezTo>
                    <a:pt x="1215" y="3311"/>
                    <a:pt x="1334" y="3228"/>
                    <a:pt x="1394" y="3228"/>
                  </a:cubicBezTo>
                  <a:lnTo>
                    <a:pt x="1537" y="3228"/>
                  </a:lnTo>
                  <a:cubicBezTo>
                    <a:pt x="1775" y="3228"/>
                    <a:pt x="2013" y="3239"/>
                    <a:pt x="2251" y="3251"/>
                  </a:cubicBezTo>
                  <a:cubicBezTo>
                    <a:pt x="2335" y="3251"/>
                    <a:pt x="2406" y="3275"/>
                    <a:pt x="2477" y="3275"/>
                  </a:cubicBezTo>
                  <a:cubicBezTo>
                    <a:pt x="2608" y="3489"/>
                    <a:pt x="2644" y="3751"/>
                    <a:pt x="2656" y="4013"/>
                  </a:cubicBezTo>
                  <a:cubicBezTo>
                    <a:pt x="2692" y="4299"/>
                    <a:pt x="2716" y="4597"/>
                    <a:pt x="2894" y="4883"/>
                  </a:cubicBezTo>
                  <a:lnTo>
                    <a:pt x="2978" y="5013"/>
                  </a:lnTo>
                  <a:lnTo>
                    <a:pt x="3120" y="4894"/>
                  </a:lnTo>
                  <a:cubicBezTo>
                    <a:pt x="3430" y="4621"/>
                    <a:pt x="3489" y="4585"/>
                    <a:pt x="3430" y="4240"/>
                  </a:cubicBezTo>
                  <a:cubicBezTo>
                    <a:pt x="3406" y="3906"/>
                    <a:pt x="3347" y="3585"/>
                    <a:pt x="3263" y="3239"/>
                  </a:cubicBezTo>
                  <a:close/>
                  <a:moveTo>
                    <a:pt x="2370" y="2466"/>
                  </a:moveTo>
                  <a:cubicBezTo>
                    <a:pt x="2239" y="2501"/>
                    <a:pt x="2132" y="2501"/>
                    <a:pt x="2037" y="2501"/>
                  </a:cubicBezTo>
                  <a:cubicBezTo>
                    <a:pt x="1870" y="2501"/>
                    <a:pt x="1739" y="2466"/>
                    <a:pt x="1596" y="2394"/>
                  </a:cubicBezTo>
                  <a:cubicBezTo>
                    <a:pt x="1656" y="2001"/>
                    <a:pt x="1858" y="1680"/>
                    <a:pt x="2108" y="1287"/>
                  </a:cubicBezTo>
                  <a:cubicBezTo>
                    <a:pt x="2275" y="1680"/>
                    <a:pt x="2335" y="2049"/>
                    <a:pt x="2370" y="24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5"/>
            <p:cNvSpPr/>
            <p:nvPr/>
          </p:nvSpPr>
          <p:spPr>
            <a:xfrm>
              <a:off x="6404950" y="3120750"/>
              <a:ext cx="91400" cy="122375"/>
            </a:xfrm>
            <a:custGeom>
              <a:avLst/>
              <a:gdLst/>
              <a:ahLst/>
              <a:cxnLst/>
              <a:rect l="l" t="t" r="r" b="b"/>
              <a:pathLst>
                <a:path w="3656" h="4895" extrusionOk="0">
                  <a:moveTo>
                    <a:pt x="1156" y="4513"/>
                  </a:moveTo>
                  <a:cubicBezTo>
                    <a:pt x="1560" y="4763"/>
                    <a:pt x="2025" y="4894"/>
                    <a:pt x="2537" y="4894"/>
                  </a:cubicBezTo>
                  <a:cubicBezTo>
                    <a:pt x="2751" y="4894"/>
                    <a:pt x="2953" y="4882"/>
                    <a:pt x="3180" y="4834"/>
                  </a:cubicBezTo>
                  <a:cubicBezTo>
                    <a:pt x="3358" y="4811"/>
                    <a:pt x="3489" y="4739"/>
                    <a:pt x="3573" y="4596"/>
                  </a:cubicBezTo>
                  <a:cubicBezTo>
                    <a:pt x="3656" y="4465"/>
                    <a:pt x="3656" y="4287"/>
                    <a:pt x="3584" y="4061"/>
                  </a:cubicBezTo>
                  <a:lnTo>
                    <a:pt x="3537" y="3942"/>
                  </a:lnTo>
                  <a:lnTo>
                    <a:pt x="3418" y="3965"/>
                  </a:lnTo>
                  <a:cubicBezTo>
                    <a:pt x="3370" y="3965"/>
                    <a:pt x="3334" y="3977"/>
                    <a:pt x="3299" y="3977"/>
                  </a:cubicBezTo>
                  <a:cubicBezTo>
                    <a:pt x="3227" y="3977"/>
                    <a:pt x="3132" y="3989"/>
                    <a:pt x="3061" y="4025"/>
                  </a:cubicBezTo>
                  <a:cubicBezTo>
                    <a:pt x="2930" y="4061"/>
                    <a:pt x="2799" y="4096"/>
                    <a:pt x="2632" y="4096"/>
                  </a:cubicBezTo>
                  <a:cubicBezTo>
                    <a:pt x="2418" y="4096"/>
                    <a:pt x="2227" y="4049"/>
                    <a:pt x="2049" y="4001"/>
                  </a:cubicBezTo>
                  <a:cubicBezTo>
                    <a:pt x="1596" y="3906"/>
                    <a:pt x="1263" y="3632"/>
                    <a:pt x="1096" y="3275"/>
                  </a:cubicBezTo>
                  <a:cubicBezTo>
                    <a:pt x="917" y="2906"/>
                    <a:pt x="929" y="2489"/>
                    <a:pt x="1144" y="2084"/>
                  </a:cubicBezTo>
                  <a:cubicBezTo>
                    <a:pt x="1572" y="1227"/>
                    <a:pt x="2191" y="763"/>
                    <a:pt x="3073" y="703"/>
                  </a:cubicBezTo>
                  <a:cubicBezTo>
                    <a:pt x="3239" y="691"/>
                    <a:pt x="3561" y="655"/>
                    <a:pt x="3549" y="251"/>
                  </a:cubicBezTo>
                  <a:lnTo>
                    <a:pt x="3549" y="179"/>
                  </a:lnTo>
                  <a:lnTo>
                    <a:pt x="3477" y="132"/>
                  </a:lnTo>
                  <a:cubicBezTo>
                    <a:pt x="3323" y="48"/>
                    <a:pt x="3180" y="1"/>
                    <a:pt x="3013" y="1"/>
                  </a:cubicBezTo>
                  <a:cubicBezTo>
                    <a:pt x="2787" y="1"/>
                    <a:pt x="2596" y="72"/>
                    <a:pt x="2394" y="155"/>
                  </a:cubicBezTo>
                  <a:lnTo>
                    <a:pt x="2346" y="167"/>
                  </a:lnTo>
                  <a:cubicBezTo>
                    <a:pt x="1418" y="489"/>
                    <a:pt x="751" y="1144"/>
                    <a:pt x="394" y="2096"/>
                  </a:cubicBezTo>
                  <a:cubicBezTo>
                    <a:pt x="1" y="3084"/>
                    <a:pt x="263" y="3942"/>
                    <a:pt x="1156" y="45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 name="Google Shape;450;p55"/>
          <p:cNvSpPr/>
          <p:nvPr/>
        </p:nvSpPr>
        <p:spPr>
          <a:xfrm>
            <a:off x="122046" y="323178"/>
            <a:ext cx="449818" cy="432459"/>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5"/>
          <p:cNvSpPr txBox="1">
            <a:spLocks noGrp="1"/>
          </p:cNvSpPr>
          <p:nvPr>
            <p:ph type="body" idx="1"/>
          </p:nvPr>
        </p:nvSpPr>
        <p:spPr>
          <a:xfrm>
            <a:off x="251987" y="1660381"/>
            <a:ext cx="5194632"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Robert Lee Frost (March 26, 1874 – January 29, 1963) was an American poet. His work was initially published in England before it was published in the United States. Known for his realistic depictions of rural life and his command of American colloquial speech,</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Frost frequently wrote about settings from rural life in New England in the early 20th century, using them to examine complex social and philosophical themes.</a:t>
            </a:r>
            <a:endParaRPr sz="1600" dirty="0"/>
          </a:p>
        </p:txBody>
      </p:sp>
      <p:pic>
        <p:nvPicPr>
          <p:cNvPr id="3" name="Picture 2">
            <a:extLst>
              <a:ext uri="{FF2B5EF4-FFF2-40B4-BE49-F238E27FC236}">
                <a16:creationId xmlns:a16="http://schemas.microsoft.com/office/drawing/2014/main" id="{E2CE409E-6BBD-A2F3-63D4-87F395BA0BBC}"/>
              </a:ext>
            </a:extLst>
          </p:cNvPr>
          <p:cNvPicPr>
            <a:picLocks noChangeAspect="1"/>
          </p:cNvPicPr>
          <p:nvPr/>
        </p:nvPicPr>
        <p:blipFill>
          <a:blip r:embed="rId4"/>
          <a:stretch>
            <a:fillRect/>
          </a:stretch>
        </p:blipFill>
        <p:spPr>
          <a:xfrm>
            <a:off x="5668828" y="1773491"/>
            <a:ext cx="3284918" cy="2193904"/>
          </a:xfrm>
          <a:prstGeom prst="rect">
            <a:avLst/>
          </a:prstGeom>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mc:Choice xmlns:p14="http://schemas.microsoft.com/office/powerpoint/2010/main" Requires="p14">
      <p:transition spd="slow" p14:dur="1250">
        <p14:flip dir="r"/>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56"/>
          <p:cNvSpPr txBox="1">
            <a:spLocks noGrp="1"/>
          </p:cNvSpPr>
          <p:nvPr>
            <p:ph type="title"/>
          </p:nvPr>
        </p:nvSpPr>
        <p:spPr>
          <a:xfrm>
            <a:off x="713100" y="4450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457" name="Google Shape;457;p56"/>
          <p:cNvSpPr txBox="1">
            <a:spLocks noGrp="1"/>
          </p:cNvSpPr>
          <p:nvPr>
            <p:ph type="subTitle" idx="1"/>
          </p:nvPr>
        </p:nvSpPr>
        <p:spPr>
          <a:xfrm>
            <a:off x="713100"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Explanation</a:t>
            </a:r>
            <a:endParaRPr dirty="0"/>
          </a:p>
        </p:txBody>
      </p:sp>
      <p:sp>
        <p:nvSpPr>
          <p:cNvPr id="459" name="Google Shape;459;p56"/>
          <p:cNvSpPr txBox="1">
            <a:spLocks noGrp="1"/>
          </p:cNvSpPr>
          <p:nvPr>
            <p:ph type="subTitle" idx="5"/>
          </p:nvPr>
        </p:nvSpPr>
        <p:spPr>
          <a:xfrm>
            <a:off x="2678513"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Poetic Devices</a:t>
            </a:r>
            <a:endParaRPr dirty="0"/>
          </a:p>
        </p:txBody>
      </p:sp>
      <p:sp>
        <p:nvSpPr>
          <p:cNvPr id="461" name="Google Shape;461;p56"/>
          <p:cNvSpPr txBox="1">
            <a:spLocks noGrp="1"/>
          </p:cNvSpPr>
          <p:nvPr>
            <p:ph type="subTitle" idx="8"/>
          </p:nvPr>
        </p:nvSpPr>
        <p:spPr>
          <a:xfrm>
            <a:off x="4643925"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Difficult Words</a:t>
            </a:r>
            <a:endParaRPr dirty="0"/>
          </a:p>
        </p:txBody>
      </p:sp>
      <p:sp>
        <p:nvSpPr>
          <p:cNvPr id="463" name="Google Shape;463;p56"/>
          <p:cNvSpPr txBox="1">
            <a:spLocks noGrp="1"/>
          </p:cNvSpPr>
          <p:nvPr>
            <p:ph type="subTitle" idx="14"/>
          </p:nvPr>
        </p:nvSpPr>
        <p:spPr>
          <a:xfrm>
            <a:off x="6609325" y="3043200"/>
            <a:ext cx="18198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Questions</a:t>
            </a:r>
            <a:endParaRPr dirty="0"/>
          </a:p>
        </p:txBody>
      </p:sp>
      <p:sp>
        <p:nvSpPr>
          <p:cNvPr id="465" name="Google Shape;465;p56"/>
          <p:cNvSpPr/>
          <p:nvPr/>
        </p:nvSpPr>
        <p:spPr>
          <a:xfrm>
            <a:off x="99762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6"/>
          <p:cNvSpPr/>
          <p:nvPr/>
        </p:nvSpPr>
        <p:spPr>
          <a:xfrm>
            <a:off x="299267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6"/>
          <p:cNvSpPr/>
          <p:nvPr/>
        </p:nvSpPr>
        <p:spPr>
          <a:xfrm>
            <a:off x="4950825"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6"/>
          <p:cNvSpPr/>
          <p:nvPr/>
        </p:nvSpPr>
        <p:spPr>
          <a:xfrm>
            <a:off x="6922600" y="1527138"/>
            <a:ext cx="1195100" cy="1195100"/>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6"/>
          <p:cNvSpPr txBox="1">
            <a:spLocks noGrp="1"/>
          </p:cNvSpPr>
          <p:nvPr>
            <p:ph type="title" idx="2"/>
          </p:nvPr>
        </p:nvSpPr>
        <p:spPr>
          <a:xfrm>
            <a:off x="1220324"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70" name="Google Shape;470;p56"/>
          <p:cNvSpPr txBox="1">
            <a:spLocks noGrp="1"/>
          </p:cNvSpPr>
          <p:nvPr>
            <p:ph type="title" idx="4"/>
          </p:nvPr>
        </p:nvSpPr>
        <p:spPr>
          <a:xfrm>
            <a:off x="3185736"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71" name="Google Shape;471;p56"/>
          <p:cNvSpPr txBox="1">
            <a:spLocks noGrp="1"/>
          </p:cNvSpPr>
          <p:nvPr>
            <p:ph type="title" idx="7"/>
          </p:nvPr>
        </p:nvSpPr>
        <p:spPr>
          <a:xfrm>
            <a:off x="5151149"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72" name="Google Shape;472;p56"/>
          <p:cNvSpPr txBox="1">
            <a:spLocks noGrp="1"/>
          </p:cNvSpPr>
          <p:nvPr>
            <p:ph type="title" idx="13"/>
          </p:nvPr>
        </p:nvSpPr>
        <p:spPr>
          <a:xfrm>
            <a:off x="7116549" y="1840488"/>
            <a:ext cx="749700" cy="57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73" name="Google Shape;473;p56"/>
          <p:cNvSpPr/>
          <p:nvPr/>
        </p:nvSpPr>
        <p:spPr>
          <a:xfrm>
            <a:off x="293871" y="14533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 name="Google Shape;474;p56"/>
          <p:cNvGrpSpPr/>
          <p:nvPr/>
        </p:nvGrpSpPr>
        <p:grpSpPr>
          <a:xfrm>
            <a:off x="7514172" y="133331"/>
            <a:ext cx="1486776" cy="1768848"/>
            <a:chOff x="2775625" y="1435725"/>
            <a:chExt cx="662025" cy="787625"/>
          </a:xfrm>
        </p:grpSpPr>
        <p:sp>
          <p:nvSpPr>
            <p:cNvPr id="475" name="Google Shape;475;p56"/>
            <p:cNvSpPr/>
            <p:nvPr/>
          </p:nvSpPr>
          <p:spPr>
            <a:xfrm>
              <a:off x="2994100" y="1454100"/>
              <a:ext cx="425375" cy="308900"/>
            </a:xfrm>
            <a:custGeom>
              <a:avLst/>
              <a:gdLst/>
              <a:ahLst/>
              <a:cxnLst/>
              <a:rect l="l" t="t" r="r" b="b"/>
              <a:pathLst>
                <a:path w="17015" h="12356" extrusionOk="0">
                  <a:moveTo>
                    <a:pt x="9652" y="0"/>
                  </a:moveTo>
                  <a:cubicBezTo>
                    <a:pt x="9340" y="0"/>
                    <a:pt x="9028" y="32"/>
                    <a:pt x="8716" y="87"/>
                  </a:cubicBezTo>
                  <a:cubicBezTo>
                    <a:pt x="8454" y="123"/>
                    <a:pt x="8169" y="158"/>
                    <a:pt x="7931" y="301"/>
                  </a:cubicBezTo>
                  <a:cubicBezTo>
                    <a:pt x="7728" y="420"/>
                    <a:pt x="7514" y="468"/>
                    <a:pt x="7288" y="504"/>
                  </a:cubicBezTo>
                  <a:cubicBezTo>
                    <a:pt x="6930" y="527"/>
                    <a:pt x="6609" y="635"/>
                    <a:pt x="6276" y="778"/>
                  </a:cubicBezTo>
                  <a:cubicBezTo>
                    <a:pt x="6157" y="837"/>
                    <a:pt x="6026" y="885"/>
                    <a:pt x="5895" y="897"/>
                  </a:cubicBezTo>
                  <a:cubicBezTo>
                    <a:pt x="5597" y="944"/>
                    <a:pt x="5311" y="1075"/>
                    <a:pt x="5061" y="1230"/>
                  </a:cubicBezTo>
                  <a:cubicBezTo>
                    <a:pt x="4609" y="1480"/>
                    <a:pt x="4168" y="1754"/>
                    <a:pt x="3716" y="1992"/>
                  </a:cubicBezTo>
                  <a:cubicBezTo>
                    <a:pt x="3359" y="2182"/>
                    <a:pt x="3037" y="2409"/>
                    <a:pt x="2739" y="2671"/>
                  </a:cubicBezTo>
                  <a:cubicBezTo>
                    <a:pt x="2585" y="2802"/>
                    <a:pt x="2442" y="2944"/>
                    <a:pt x="2251" y="3028"/>
                  </a:cubicBezTo>
                  <a:cubicBezTo>
                    <a:pt x="2192" y="3064"/>
                    <a:pt x="2108" y="3123"/>
                    <a:pt x="2073" y="3159"/>
                  </a:cubicBezTo>
                  <a:cubicBezTo>
                    <a:pt x="1680" y="3671"/>
                    <a:pt x="1263" y="4159"/>
                    <a:pt x="918" y="4707"/>
                  </a:cubicBezTo>
                  <a:cubicBezTo>
                    <a:pt x="596" y="5266"/>
                    <a:pt x="358" y="5861"/>
                    <a:pt x="108" y="6433"/>
                  </a:cubicBezTo>
                  <a:cubicBezTo>
                    <a:pt x="13" y="6635"/>
                    <a:pt x="1" y="6826"/>
                    <a:pt x="25" y="7028"/>
                  </a:cubicBezTo>
                  <a:cubicBezTo>
                    <a:pt x="72" y="7374"/>
                    <a:pt x="120" y="7707"/>
                    <a:pt x="168" y="8040"/>
                  </a:cubicBezTo>
                  <a:cubicBezTo>
                    <a:pt x="203" y="8326"/>
                    <a:pt x="346" y="8600"/>
                    <a:pt x="465" y="8850"/>
                  </a:cubicBezTo>
                  <a:cubicBezTo>
                    <a:pt x="501" y="8933"/>
                    <a:pt x="608" y="9017"/>
                    <a:pt x="703" y="9076"/>
                  </a:cubicBezTo>
                  <a:cubicBezTo>
                    <a:pt x="775" y="9136"/>
                    <a:pt x="894" y="9159"/>
                    <a:pt x="942" y="9231"/>
                  </a:cubicBezTo>
                  <a:cubicBezTo>
                    <a:pt x="1061" y="9386"/>
                    <a:pt x="1204" y="9457"/>
                    <a:pt x="1370" y="9529"/>
                  </a:cubicBezTo>
                  <a:cubicBezTo>
                    <a:pt x="1489" y="9588"/>
                    <a:pt x="1608" y="9671"/>
                    <a:pt x="1739" y="9731"/>
                  </a:cubicBezTo>
                  <a:cubicBezTo>
                    <a:pt x="1835" y="9767"/>
                    <a:pt x="1918" y="9814"/>
                    <a:pt x="2013" y="9850"/>
                  </a:cubicBezTo>
                  <a:cubicBezTo>
                    <a:pt x="2144" y="9874"/>
                    <a:pt x="2263" y="9933"/>
                    <a:pt x="2382" y="10029"/>
                  </a:cubicBezTo>
                  <a:cubicBezTo>
                    <a:pt x="2466" y="10088"/>
                    <a:pt x="2573" y="10148"/>
                    <a:pt x="2680" y="10172"/>
                  </a:cubicBezTo>
                  <a:cubicBezTo>
                    <a:pt x="3275" y="10386"/>
                    <a:pt x="3859" y="10600"/>
                    <a:pt x="4478" y="10719"/>
                  </a:cubicBezTo>
                  <a:cubicBezTo>
                    <a:pt x="4640" y="10753"/>
                    <a:pt x="4802" y="10781"/>
                    <a:pt x="4960" y="10781"/>
                  </a:cubicBezTo>
                  <a:cubicBezTo>
                    <a:pt x="5022" y="10781"/>
                    <a:pt x="5084" y="10777"/>
                    <a:pt x="5144" y="10767"/>
                  </a:cubicBezTo>
                  <a:cubicBezTo>
                    <a:pt x="5192" y="10767"/>
                    <a:pt x="5252" y="10755"/>
                    <a:pt x="5299" y="10755"/>
                  </a:cubicBezTo>
                  <a:lnTo>
                    <a:pt x="5371" y="10755"/>
                  </a:lnTo>
                  <a:cubicBezTo>
                    <a:pt x="5609" y="10755"/>
                    <a:pt x="5728" y="10838"/>
                    <a:pt x="5776" y="11064"/>
                  </a:cubicBezTo>
                  <a:cubicBezTo>
                    <a:pt x="5835" y="11422"/>
                    <a:pt x="5883" y="11779"/>
                    <a:pt x="5942" y="12148"/>
                  </a:cubicBezTo>
                  <a:cubicBezTo>
                    <a:pt x="5954" y="12231"/>
                    <a:pt x="5942" y="12303"/>
                    <a:pt x="6026" y="12350"/>
                  </a:cubicBezTo>
                  <a:cubicBezTo>
                    <a:pt x="6033" y="12350"/>
                    <a:pt x="6047" y="12356"/>
                    <a:pt x="6058" y="12356"/>
                  </a:cubicBezTo>
                  <a:cubicBezTo>
                    <a:pt x="6064" y="12356"/>
                    <a:pt x="6069" y="12354"/>
                    <a:pt x="6073" y="12350"/>
                  </a:cubicBezTo>
                  <a:cubicBezTo>
                    <a:pt x="6549" y="12136"/>
                    <a:pt x="6990" y="11898"/>
                    <a:pt x="7335" y="11481"/>
                  </a:cubicBezTo>
                  <a:cubicBezTo>
                    <a:pt x="7383" y="11422"/>
                    <a:pt x="7430" y="11362"/>
                    <a:pt x="7502" y="11315"/>
                  </a:cubicBezTo>
                  <a:cubicBezTo>
                    <a:pt x="7692" y="11219"/>
                    <a:pt x="7811" y="11041"/>
                    <a:pt x="7931" y="10838"/>
                  </a:cubicBezTo>
                  <a:cubicBezTo>
                    <a:pt x="8097" y="10779"/>
                    <a:pt x="8264" y="10814"/>
                    <a:pt x="8359" y="10695"/>
                  </a:cubicBezTo>
                  <a:cubicBezTo>
                    <a:pt x="8538" y="10505"/>
                    <a:pt x="8800" y="10445"/>
                    <a:pt x="9050" y="10410"/>
                  </a:cubicBezTo>
                  <a:cubicBezTo>
                    <a:pt x="9705" y="10326"/>
                    <a:pt x="10371" y="10231"/>
                    <a:pt x="11026" y="10148"/>
                  </a:cubicBezTo>
                  <a:cubicBezTo>
                    <a:pt x="11205" y="10112"/>
                    <a:pt x="11371" y="10088"/>
                    <a:pt x="11550" y="10041"/>
                  </a:cubicBezTo>
                  <a:cubicBezTo>
                    <a:pt x="11836" y="9945"/>
                    <a:pt x="12098" y="9850"/>
                    <a:pt x="12372" y="9755"/>
                  </a:cubicBezTo>
                  <a:cubicBezTo>
                    <a:pt x="12562" y="9695"/>
                    <a:pt x="12753" y="9636"/>
                    <a:pt x="12931" y="9576"/>
                  </a:cubicBezTo>
                  <a:cubicBezTo>
                    <a:pt x="13205" y="9493"/>
                    <a:pt x="13467" y="9410"/>
                    <a:pt x="13705" y="9314"/>
                  </a:cubicBezTo>
                  <a:cubicBezTo>
                    <a:pt x="13979" y="9195"/>
                    <a:pt x="14241" y="9076"/>
                    <a:pt x="14455" y="8874"/>
                  </a:cubicBezTo>
                  <a:cubicBezTo>
                    <a:pt x="14669" y="8671"/>
                    <a:pt x="14931" y="8505"/>
                    <a:pt x="15170" y="8338"/>
                  </a:cubicBezTo>
                  <a:cubicBezTo>
                    <a:pt x="15193" y="8326"/>
                    <a:pt x="15229" y="8278"/>
                    <a:pt x="15241" y="8255"/>
                  </a:cubicBezTo>
                  <a:cubicBezTo>
                    <a:pt x="15348" y="8100"/>
                    <a:pt x="15479" y="8005"/>
                    <a:pt x="15622" y="7909"/>
                  </a:cubicBezTo>
                  <a:cubicBezTo>
                    <a:pt x="15717" y="7850"/>
                    <a:pt x="15824" y="7790"/>
                    <a:pt x="15848" y="7671"/>
                  </a:cubicBezTo>
                  <a:cubicBezTo>
                    <a:pt x="15896" y="7528"/>
                    <a:pt x="16003" y="7421"/>
                    <a:pt x="16134" y="7326"/>
                  </a:cubicBezTo>
                  <a:cubicBezTo>
                    <a:pt x="16324" y="7183"/>
                    <a:pt x="16491" y="7016"/>
                    <a:pt x="16574" y="6778"/>
                  </a:cubicBezTo>
                  <a:cubicBezTo>
                    <a:pt x="16658" y="6612"/>
                    <a:pt x="16753" y="6457"/>
                    <a:pt x="16848" y="6290"/>
                  </a:cubicBezTo>
                  <a:cubicBezTo>
                    <a:pt x="16872" y="6231"/>
                    <a:pt x="16896" y="6159"/>
                    <a:pt x="16908" y="6076"/>
                  </a:cubicBezTo>
                  <a:cubicBezTo>
                    <a:pt x="16920" y="5957"/>
                    <a:pt x="16932" y="5826"/>
                    <a:pt x="16955" y="5707"/>
                  </a:cubicBezTo>
                  <a:cubicBezTo>
                    <a:pt x="16967" y="5421"/>
                    <a:pt x="17015" y="5183"/>
                    <a:pt x="16991" y="4945"/>
                  </a:cubicBezTo>
                  <a:cubicBezTo>
                    <a:pt x="16955" y="4468"/>
                    <a:pt x="16896" y="3992"/>
                    <a:pt x="16789" y="3540"/>
                  </a:cubicBezTo>
                  <a:cubicBezTo>
                    <a:pt x="16729" y="3254"/>
                    <a:pt x="16622" y="2980"/>
                    <a:pt x="16515" y="2718"/>
                  </a:cubicBezTo>
                  <a:cubicBezTo>
                    <a:pt x="16455" y="2552"/>
                    <a:pt x="16360" y="2409"/>
                    <a:pt x="16241" y="2266"/>
                  </a:cubicBezTo>
                  <a:cubicBezTo>
                    <a:pt x="15979" y="1992"/>
                    <a:pt x="15705" y="1706"/>
                    <a:pt x="15431" y="1420"/>
                  </a:cubicBezTo>
                  <a:cubicBezTo>
                    <a:pt x="15170" y="1135"/>
                    <a:pt x="14824" y="956"/>
                    <a:pt x="14431" y="837"/>
                  </a:cubicBezTo>
                  <a:cubicBezTo>
                    <a:pt x="14158" y="754"/>
                    <a:pt x="13836" y="742"/>
                    <a:pt x="13598" y="539"/>
                  </a:cubicBezTo>
                  <a:cubicBezTo>
                    <a:pt x="13538" y="480"/>
                    <a:pt x="13443" y="480"/>
                    <a:pt x="13360" y="456"/>
                  </a:cubicBezTo>
                  <a:cubicBezTo>
                    <a:pt x="12907" y="325"/>
                    <a:pt x="12431" y="301"/>
                    <a:pt x="11979" y="111"/>
                  </a:cubicBezTo>
                  <a:cubicBezTo>
                    <a:pt x="11973" y="105"/>
                    <a:pt x="11961" y="105"/>
                    <a:pt x="11947" y="105"/>
                  </a:cubicBezTo>
                  <a:cubicBezTo>
                    <a:pt x="11934" y="105"/>
                    <a:pt x="11919" y="105"/>
                    <a:pt x="11907" y="99"/>
                  </a:cubicBezTo>
                  <a:cubicBezTo>
                    <a:pt x="11645" y="67"/>
                    <a:pt x="11389" y="46"/>
                    <a:pt x="11130" y="46"/>
                  </a:cubicBezTo>
                  <a:cubicBezTo>
                    <a:pt x="11001" y="46"/>
                    <a:pt x="10871" y="51"/>
                    <a:pt x="10740" y="63"/>
                  </a:cubicBezTo>
                  <a:cubicBezTo>
                    <a:pt x="10682" y="74"/>
                    <a:pt x="10620" y="80"/>
                    <a:pt x="10558" y="80"/>
                  </a:cubicBezTo>
                  <a:cubicBezTo>
                    <a:pt x="10481" y="80"/>
                    <a:pt x="10402" y="71"/>
                    <a:pt x="10324" y="51"/>
                  </a:cubicBezTo>
                  <a:cubicBezTo>
                    <a:pt x="10100" y="16"/>
                    <a:pt x="9876" y="0"/>
                    <a:pt x="9652" y="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6"/>
            <p:cNvSpPr/>
            <p:nvPr/>
          </p:nvSpPr>
          <p:spPr>
            <a:xfrm>
              <a:off x="2978925" y="1435725"/>
              <a:ext cx="458725" cy="343825"/>
            </a:xfrm>
            <a:custGeom>
              <a:avLst/>
              <a:gdLst/>
              <a:ahLst/>
              <a:cxnLst/>
              <a:rect l="l" t="t" r="r" b="b"/>
              <a:pathLst>
                <a:path w="18349" h="13753" extrusionOk="0">
                  <a:moveTo>
                    <a:pt x="5894" y="12085"/>
                  </a:moveTo>
                  <a:cubicBezTo>
                    <a:pt x="5847" y="12050"/>
                    <a:pt x="5835" y="12038"/>
                    <a:pt x="5811" y="12038"/>
                  </a:cubicBezTo>
                  <a:cubicBezTo>
                    <a:pt x="5204" y="12145"/>
                    <a:pt x="4620" y="11930"/>
                    <a:pt x="4049" y="11764"/>
                  </a:cubicBezTo>
                  <a:cubicBezTo>
                    <a:pt x="3727" y="11680"/>
                    <a:pt x="3418" y="11561"/>
                    <a:pt x="3120" y="11454"/>
                  </a:cubicBezTo>
                  <a:cubicBezTo>
                    <a:pt x="2954" y="11395"/>
                    <a:pt x="2811" y="11311"/>
                    <a:pt x="2644" y="11240"/>
                  </a:cubicBezTo>
                  <a:cubicBezTo>
                    <a:pt x="2632" y="11216"/>
                    <a:pt x="2596" y="11204"/>
                    <a:pt x="2584" y="11192"/>
                  </a:cubicBezTo>
                  <a:cubicBezTo>
                    <a:pt x="2203" y="11133"/>
                    <a:pt x="1930" y="10835"/>
                    <a:pt x="1572" y="10716"/>
                  </a:cubicBezTo>
                  <a:cubicBezTo>
                    <a:pt x="1430" y="10656"/>
                    <a:pt x="1275" y="10573"/>
                    <a:pt x="1168" y="10442"/>
                  </a:cubicBezTo>
                  <a:cubicBezTo>
                    <a:pt x="1132" y="10383"/>
                    <a:pt x="1072" y="10347"/>
                    <a:pt x="989" y="10311"/>
                  </a:cubicBezTo>
                  <a:cubicBezTo>
                    <a:pt x="798" y="10216"/>
                    <a:pt x="679" y="10073"/>
                    <a:pt x="560" y="9906"/>
                  </a:cubicBezTo>
                  <a:cubicBezTo>
                    <a:pt x="429" y="9680"/>
                    <a:pt x="215" y="9168"/>
                    <a:pt x="179" y="8894"/>
                  </a:cubicBezTo>
                  <a:cubicBezTo>
                    <a:pt x="132" y="8549"/>
                    <a:pt x="84" y="8192"/>
                    <a:pt x="36" y="7859"/>
                  </a:cubicBezTo>
                  <a:cubicBezTo>
                    <a:pt x="1" y="7537"/>
                    <a:pt x="25" y="7239"/>
                    <a:pt x="144" y="6966"/>
                  </a:cubicBezTo>
                  <a:cubicBezTo>
                    <a:pt x="417" y="6335"/>
                    <a:pt x="656" y="5692"/>
                    <a:pt x="1025" y="5132"/>
                  </a:cubicBezTo>
                  <a:cubicBezTo>
                    <a:pt x="1156" y="4942"/>
                    <a:pt x="1287" y="4727"/>
                    <a:pt x="1430" y="4537"/>
                  </a:cubicBezTo>
                  <a:cubicBezTo>
                    <a:pt x="1644" y="4239"/>
                    <a:pt x="1870" y="3953"/>
                    <a:pt x="2096" y="3668"/>
                  </a:cubicBezTo>
                  <a:cubicBezTo>
                    <a:pt x="2239" y="3477"/>
                    <a:pt x="2394" y="3310"/>
                    <a:pt x="2620" y="3191"/>
                  </a:cubicBezTo>
                  <a:cubicBezTo>
                    <a:pt x="2763" y="3120"/>
                    <a:pt x="2882" y="3001"/>
                    <a:pt x="3001" y="2894"/>
                  </a:cubicBezTo>
                  <a:cubicBezTo>
                    <a:pt x="3299" y="2632"/>
                    <a:pt x="3632" y="2394"/>
                    <a:pt x="4001" y="2215"/>
                  </a:cubicBezTo>
                  <a:cubicBezTo>
                    <a:pt x="4073" y="2179"/>
                    <a:pt x="4132" y="2144"/>
                    <a:pt x="4192" y="2096"/>
                  </a:cubicBezTo>
                  <a:cubicBezTo>
                    <a:pt x="4239" y="2060"/>
                    <a:pt x="4263" y="2036"/>
                    <a:pt x="4311" y="2001"/>
                  </a:cubicBezTo>
                  <a:cubicBezTo>
                    <a:pt x="4859" y="1751"/>
                    <a:pt x="5370" y="1382"/>
                    <a:pt x="5954" y="1155"/>
                  </a:cubicBezTo>
                  <a:cubicBezTo>
                    <a:pt x="6013" y="1143"/>
                    <a:pt x="6073" y="1096"/>
                    <a:pt x="6132" y="1096"/>
                  </a:cubicBezTo>
                  <a:cubicBezTo>
                    <a:pt x="6442" y="1072"/>
                    <a:pt x="6728" y="905"/>
                    <a:pt x="7025" y="810"/>
                  </a:cubicBezTo>
                  <a:cubicBezTo>
                    <a:pt x="7228" y="751"/>
                    <a:pt x="7454" y="691"/>
                    <a:pt x="7680" y="655"/>
                  </a:cubicBezTo>
                  <a:cubicBezTo>
                    <a:pt x="7859" y="608"/>
                    <a:pt x="8049" y="596"/>
                    <a:pt x="8216" y="489"/>
                  </a:cubicBezTo>
                  <a:cubicBezTo>
                    <a:pt x="8288" y="441"/>
                    <a:pt x="8407" y="417"/>
                    <a:pt x="8490" y="393"/>
                  </a:cubicBezTo>
                  <a:cubicBezTo>
                    <a:pt x="9252" y="274"/>
                    <a:pt x="10002" y="131"/>
                    <a:pt x="10752" y="36"/>
                  </a:cubicBezTo>
                  <a:cubicBezTo>
                    <a:pt x="11157" y="0"/>
                    <a:pt x="11574" y="60"/>
                    <a:pt x="11990" y="131"/>
                  </a:cubicBezTo>
                  <a:cubicBezTo>
                    <a:pt x="12217" y="179"/>
                    <a:pt x="12443" y="203"/>
                    <a:pt x="12657" y="239"/>
                  </a:cubicBezTo>
                  <a:cubicBezTo>
                    <a:pt x="12740" y="250"/>
                    <a:pt x="12812" y="262"/>
                    <a:pt x="12871" y="298"/>
                  </a:cubicBezTo>
                  <a:cubicBezTo>
                    <a:pt x="12990" y="370"/>
                    <a:pt x="13121" y="393"/>
                    <a:pt x="13276" y="393"/>
                  </a:cubicBezTo>
                  <a:cubicBezTo>
                    <a:pt x="13586" y="429"/>
                    <a:pt x="13883" y="536"/>
                    <a:pt x="14181" y="608"/>
                  </a:cubicBezTo>
                  <a:cubicBezTo>
                    <a:pt x="14288" y="631"/>
                    <a:pt x="14407" y="667"/>
                    <a:pt x="14491" y="727"/>
                  </a:cubicBezTo>
                  <a:cubicBezTo>
                    <a:pt x="14610" y="798"/>
                    <a:pt x="14729" y="870"/>
                    <a:pt x="14884" y="858"/>
                  </a:cubicBezTo>
                  <a:cubicBezTo>
                    <a:pt x="14919" y="858"/>
                    <a:pt x="14979" y="893"/>
                    <a:pt x="15015" y="917"/>
                  </a:cubicBezTo>
                  <a:cubicBezTo>
                    <a:pt x="15098" y="977"/>
                    <a:pt x="15205" y="1036"/>
                    <a:pt x="15324" y="1024"/>
                  </a:cubicBezTo>
                  <a:cubicBezTo>
                    <a:pt x="15372" y="1024"/>
                    <a:pt x="15431" y="1036"/>
                    <a:pt x="15479" y="1072"/>
                  </a:cubicBezTo>
                  <a:cubicBezTo>
                    <a:pt x="15908" y="1322"/>
                    <a:pt x="16336" y="1572"/>
                    <a:pt x="16705" y="1917"/>
                  </a:cubicBezTo>
                  <a:cubicBezTo>
                    <a:pt x="16812" y="2024"/>
                    <a:pt x="16884" y="2155"/>
                    <a:pt x="16979" y="2275"/>
                  </a:cubicBezTo>
                  <a:cubicBezTo>
                    <a:pt x="17062" y="2417"/>
                    <a:pt x="17158" y="2572"/>
                    <a:pt x="17265" y="2715"/>
                  </a:cubicBezTo>
                  <a:cubicBezTo>
                    <a:pt x="17420" y="2953"/>
                    <a:pt x="17562" y="3215"/>
                    <a:pt x="17682" y="3477"/>
                  </a:cubicBezTo>
                  <a:cubicBezTo>
                    <a:pt x="17765" y="3715"/>
                    <a:pt x="17896" y="3953"/>
                    <a:pt x="18039" y="4180"/>
                  </a:cubicBezTo>
                  <a:cubicBezTo>
                    <a:pt x="18110" y="4310"/>
                    <a:pt x="18146" y="4465"/>
                    <a:pt x="18170" y="4608"/>
                  </a:cubicBezTo>
                  <a:cubicBezTo>
                    <a:pt x="18194" y="4834"/>
                    <a:pt x="18205" y="5061"/>
                    <a:pt x="18253" y="5275"/>
                  </a:cubicBezTo>
                  <a:cubicBezTo>
                    <a:pt x="18348" y="5680"/>
                    <a:pt x="18289" y="6085"/>
                    <a:pt x="18241" y="6466"/>
                  </a:cubicBezTo>
                  <a:cubicBezTo>
                    <a:pt x="18229" y="6573"/>
                    <a:pt x="18205" y="6668"/>
                    <a:pt x="18205" y="6763"/>
                  </a:cubicBezTo>
                  <a:cubicBezTo>
                    <a:pt x="18194" y="6942"/>
                    <a:pt x="18134" y="7108"/>
                    <a:pt x="18051" y="7263"/>
                  </a:cubicBezTo>
                  <a:cubicBezTo>
                    <a:pt x="17932" y="7466"/>
                    <a:pt x="17789" y="7656"/>
                    <a:pt x="17705" y="7882"/>
                  </a:cubicBezTo>
                  <a:cubicBezTo>
                    <a:pt x="17634" y="8049"/>
                    <a:pt x="17527" y="8180"/>
                    <a:pt x="17396" y="8287"/>
                  </a:cubicBezTo>
                  <a:cubicBezTo>
                    <a:pt x="17241" y="8418"/>
                    <a:pt x="17098" y="8549"/>
                    <a:pt x="17003" y="8728"/>
                  </a:cubicBezTo>
                  <a:cubicBezTo>
                    <a:pt x="16943" y="8847"/>
                    <a:pt x="16800" y="8954"/>
                    <a:pt x="16693" y="9049"/>
                  </a:cubicBezTo>
                  <a:cubicBezTo>
                    <a:pt x="16574" y="9144"/>
                    <a:pt x="16455" y="9252"/>
                    <a:pt x="16336" y="9371"/>
                  </a:cubicBezTo>
                  <a:cubicBezTo>
                    <a:pt x="16289" y="9418"/>
                    <a:pt x="16241" y="9478"/>
                    <a:pt x="16205" y="9502"/>
                  </a:cubicBezTo>
                  <a:cubicBezTo>
                    <a:pt x="15872" y="9704"/>
                    <a:pt x="15586" y="9954"/>
                    <a:pt x="15229" y="10073"/>
                  </a:cubicBezTo>
                  <a:cubicBezTo>
                    <a:pt x="15050" y="10133"/>
                    <a:pt x="14895" y="10240"/>
                    <a:pt x="14729" y="10323"/>
                  </a:cubicBezTo>
                  <a:cubicBezTo>
                    <a:pt x="14669" y="10359"/>
                    <a:pt x="14598" y="10383"/>
                    <a:pt x="14574" y="10430"/>
                  </a:cubicBezTo>
                  <a:cubicBezTo>
                    <a:pt x="14538" y="10609"/>
                    <a:pt x="14372" y="10633"/>
                    <a:pt x="14241" y="10680"/>
                  </a:cubicBezTo>
                  <a:cubicBezTo>
                    <a:pt x="14003" y="10776"/>
                    <a:pt x="13764" y="10835"/>
                    <a:pt x="13526" y="10895"/>
                  </a:cubicBezTo>
                  <a:cubicBezTo>
                    <a:pt x="13300" y="10930"/>
                    <a:pt x="13098" y="10978"/>
                    <a:pt x="12883" y="11085"/>
                  </a:cubicBezTo>
                  <a:cubicBezTo>
                    <a:pt x="12764" y="11145"/>
                    <a:pt x="12621" y="11157"/>
                    <a:pt x="12479" y="11168"/>
                  </a:cubicBezTo>
                  <a:cubicBezTo>
                    <a:pt x="11586" y="11288"/>
                    <a:pt x="10681" y="11407"/>
                    <a:pt x="9788" y="11526"/>
                  </a:cubicBezTo>
                  <a:cubicBezTo>
                    <a:pt x="9466" y="11490"/>
                    <a:pt x="9288" y="11752"/>
                    <a:pt x="9026" y="11883"/>
                  </a:cubicBezTo>
                  <a:cubicBezTo>
                    <a:pt x="8966" y="12061"/>
                    <a:pt x="8776" y="12121"/>
                    <a:pt x="8669" y="12264"/>
                  </a:cubicBezTo>
                  <a:cubicBezTo>
                    <a:pt x="8478" y="12466"/>
                    <a:pt x="8288" y="12681"/>
                    <a:pt x="8049" y="12859"/>
                  </a:cubicBezTo>
                  <a:cubicBezTo>
                    <a:pt x="7764" y="13062"/>
                    <a:pt x="7466" y="13240"/>
                    <a:pt x="7156" y="13419"/>
                  </a:cubicBezTo>
                  <a:cubicBezTo>
                    <a:pt x="6978" y="13526"/>
                    <a:pt x="6787" y="13609"/>
                    <a:pt x="6573" y="13693"/>
                  </a:cubicBezTo>
                  <a:cubicBezTo>
                    <a:pt x="6454" y="13728"/>
                    <a:pt x="6323" y="13752"/>
                    <a:pt x="6204" y="13752"/>
                  </a:cubicBezTo>
                  <a:cubicBezTo>
                    <a:pt x="6025" y="13752"/>
                    <a:pt x="5894" y="13645"/>
                    <a:pt x="5871" y="13454"/>
                  </a:cubicBezTo>
                  <a:cubicBezTo>
                    <a:pt x="5871" y="13359"/>
                    <a:pt x="5894" y="13240"/>
                    <a:pt x="5930" y="13169"/>
                  </a:cubicBezTo>
                  <a:cubicBezTo>
                    <a:pt x="6025" y="12954"/>
                    <a:pt x="6037" y="12752"/>
                    <a:pt x="5990" y="12538"/>
                  </a:cubicBezTo>
                  <a:cubicBezTo>
                    <a:pt x="5918" y="12431"/>
                    <a:pt x="5906" y="12252"/>
                    <a:pt x="5894" y="12085"/>
                  </a:cubicBezTo>
                  <a:close/>
                  <a:moveTo>
                    <a:pt x="8514" y="11549"/>
                  </a:moveTo>
                  <a:cubicBezTo>
                    <a:pt x="8669" y="11490"/>
                    <a:pt x="8835" y="11514"/>
                    <a:pt x="8942" y="11395"/>
                  </a:cubicBezTo>
                  <a:cubicBezTo>
                    <a:pt x="9121" y="11204"/>
                    <a:pt x="9371" y="11145"/>
                    <a:pt x="9621" y="11121"/>
                  </a:cubicBezTo>
                  <a:cubicBezTo>
                    <a:pt x="10276" y="11026"/>
                    <a:pt x="10955" y="10942"/>
                    <a:pt x="11597" y="10847"/>
                  </a:cubicBezTo>
                  <a:cubicBezTo>
                    <a:pt x="11788" y="10823"/>
                    <a:pt x="11943" y="10787"/>
                    <a:pt x="12121" y="10740"/>
                  </a:cubicBezTo>
                  <a:cubicBezTo>
                    <a:pt x="12407" y="10656"/>
                    <a:pt x="12681" y="10549"/>
                    <a:pt x="12943" y="10466"/>
                  </a:cubicBezTo>
                  <a:cubicBezTo>
                    <a:pt x="13133" y="10406"/>
                    <a:pt x="13336" y="10347"/>
                    <a:pt x="13502" y="10287"/>
                  </a:cubicBezTo>
                  <a:cubicBezTo>
                    <a:pt x="13776" y="10192"/>
                    <a:pt x="14038" y="10121"/>
                    <a:pt x="14276" y="10014"/>
                  </a:cubicBezTo>
                  <a:cubicBezTo>
                    <a:pt x="14550" y="9894"/>
                    <a:pt x="14824" y="9775"/>
                    <a:pt x="15026" y="9585"/>
                  </a:cubicBezTo>
                  <a:cubicBezTo>
                    <a:pt x="15253" y="9371"/>
                    <a:pt x="15503" y="9216"/>
                    <a:pt x="15741" y="9049"/>
                  </a:cubicBezTo>
                  <a:cubicBezTo>
                    <a:pt x="15765" y="9037"/>
                    <a:pt x="15800" y="8990"/>
                    <a:pt x="15812" y="8954"/>
                  </a:cubicBezTo>
                  <a:cubicBezTo>
                    <a:pt x="15919" y="8811"/>
                    <a:pt x="16050" y="8704"/>
                    <a:pt x="16205" y="8621"/>
                  </a:cubicBezTo>
                  <a:cubicBezTo>
                    <a:pt x="16289" y="8561"/>
                    <a:pt x="16396" y="8490"/>
                    <a:pt x="16419" y="8382"/>
                  </a:cubicBezTo>
                  <a:cubicBezTo>
                    <a:pt x="16467" y="8228"/>
                    <a:pt x="16574" y="8120"/>
                    <a:pt x="16705" y="8037"/>
                  </a:cubicBezTo>
                  <a:cubicBezTo>
                    <a:pt x="16896" y="7882"/>
                    <a:pt x="17062" y="7728"/>
                    <a:pt x="17158" y="7489"/>
                  </a:cubicBezTo>
                  <a:cubicBezTo>
                    <a:pt x="17229" y="7323"/>
                    <a:pt x="17336" y="7156"/>
                    <a:pt x="17420" y="6989"/>
                  </a:cubicBezTo>
                  <a:cubicBezTo>
                    <a:pt x="17455" y="6930"/>
                    <a:pt x="17467" y="6858"/>
                    <a:pt x="17479" y="6787"/>
                  </a:cubicBezTo>
                  <a:cubicBezTo>
                    <a:pt x="17491" y="6668"/>
                    <a:pt x="17515" y="6537"/>
                    <a:pt x="17527" y="6406"/>
                  </a:cubicBezTo>
                  <a:cubicBezTo>
                    <a:pt x="17539" y="6180"/>
                    <a:pt x="17586" y="5942"/>
                    <a:pt x="17574" y="5692"/>
                  </a:cubicBezTo>
                  <a:cubicBezTo>
                    <a:pt x="17527" y="5215"/>
                    <a:pt x="17467" y="4739"/>
                    <a:pt x="17360" y="4287"/>
                  </a:cubicBezTo>
                  <a:cubicBezTo>
                    <a:pt x="17301" y="4001"/>
                    <a:pt x="17193" y="3727"/>
                    <a:pt x="17098" y="3465"/>
                  </a:cubicBezTo>
                  <a:cubicBezTo>
                    <a:pt x="17039" y="3298"/>
                    <a:pt x="16931" y="3156"/>
                    <a:pt x="16812" y="3013"/>
                  </a:cubicBezTo>
                  <a:cubicBezTo>
                    <a:pt x="16562" y="2739"/>
                    <a:pt x="16277" y="2453"/>
                    <a:pt x="16003" y="2167"/>
                  </a:cubicBezTo>
                  <a:cubicBezTo>
                    <a:pt x="15741" y="1882"/>
                    <a:pt x="15396" y="1715"/>
                    <a:pt x="15015" y="1584"/>
                  </a:cubicBezTo>
                  <a:cubicBezTo>
                    <a:pt x="14729" y="1501"/>
                    <a:pt x="14419" y="1489"/>
                    <a:pt x="14181" y="1286"/>
                  </a:cubicBezTo>
                  <a:cubicBezTo>
                    <a:pt x="14122" y="1227"/>
                    <a:pt x="14014" y="1227"/>
                    <a:pt x="13943" y="1203"/>
                  </a:cubicBezTo>
                  <a:cubicBezTo>
                    <a:pt x="13479" y="1072"/>
                    <a:pt x="13002" y="1048"/>
                    <a:pt x="12550" y="858"/>
                  </a:cubicBezTo>
                  <a:cubicBezTo>
                    <a:pt x="12538" y="846"/>
                    <a:pt x="12514" y="858"/>
                    <a:pt x="12479" y="846"/>
                  </a:cubicBezTo>
                  <a:cubicBezTo>
                    <a:pt x="12098" y="798"/>
                    <a:pt x="11705" y="774"/>
                    <a:pt x="11324" y="810"/>
                  </a:cubicBezTo>
                  <a:cubicBezTo>
                    <a:pt x="11181" y="834"/>
                    <a:pt x="11038" y="834"/>
                    <a:pt x="10907" y="798"/>
                  </a:cubicBezTo>
                  <a:cubicBezTo>
                    <a:pt x="10371" y="715"/>
                    <a:pt x="9835" y="739"/>
                    <a:pt x="9300" y="834"/>
                  </a:cubicBezTo>
                  <a:cubicBezTo>
                    <a:pt x="9026" y="881"/>
                    <a:pt x="8740" y="905"/>
                    <a:pt x="8514" y="1048"/>
                  </a:cubicBezTo>
                  <a:cubicBezTo>
                    <a:pt x="8299" y="1179"/>
                    <a:pt x="8097" y="1215"/>
                    <a:pt x="7871" y="1251"/>
                  </a:cubicBezTo>
                  <a:cubicBezTo>
                    <a:pt x="7514" y="1274"/>
                    <a:pt x="7180" y="1382"/>
                    <a:pt x="6859" y="1536"/>
                  </a:cubicBezTo>
                  <a:cubicBezTo>
                    <a:pt x="6740" y="1596"/>
                    <a:pt x="6609" y="1632"/>
                    <a:pt x="6466" y="1655"/>
                  </a:cubicBezTo>
                  <a:cubicBezTo>
                    <a:pt x="6168" y="1691"/>
                    <a:pt x="5894" y="1834"/>
                    <a:pt x="5632" y="1977"/>
                  </a:cubicBezTo>
                  <a:cubicBezTo>
                    <a:pt x="5192" y="2227"/>
                    <a:pt x="4739" y="2501"/>
                    <a:pt x="4299" y="2739"/>
                  </a:cubicBezTo>
                  <a:cubicBezTo>
                    <a:pt x="3942" y="2929"/>
                    <a:pt x="3608" y="3156"/>
                    <a:pt x="3311" y="3418"/>
                  </a:cubicBezTo>
                  <a:cubicBezTo>
                    <a:pt x="3168" y="3560"/>
                    <a:pt x="3013" y="3691"/>
                    <a:pt x="2823" y="3775"/>
                  </a:cubicBezTo>
                  <a:cubicBezTo>
                    <a:pt x="2763" y="3810"/>
                    <a:pt x="2692" y="3870"/>
                    <a:pt x="2644" y="3918"/>
                  </a:cubicBezTo>
                  <a:cubicBezTo>
                    <a:pt x="2263" y="4418"/>
                    <a:pt x="1846" y="4906"/>
                    <a:pt x="1501" y="5465"/>
                  </a:cubicBezTo>
                  <a:cubicBezTo>
                    <a:pt x="1168" y="6013"/>
                    <a:pt x="929" y="6608"/>
                    <a:pt x="679" y="7192"/>
                  </a:cubicBezTo>
                  <a:cubicBezTo>
                    <a:pt x="584" y="7382"/>
                    <a:pt x="572" y="7573"/>
                    <a:pt x="608" y="7787"/>
                  </a:cubicBezTo>
                  <a:cubicBezTo>
                    <a:pt x="644" y="8120"/>
                    <a:pt x="691" y="8454"/>
                    <a:pt x="739" y="8799"/>
                  </a:cubicBezTo>
                  <a:cubicBezTo>
                    <a:pt x="787" y="9073"/>
                    <a:pt x="918" y="9347"/>
                    <a:pt x="1037" y="9597"/>
                  </a:cubicBezTo>
                  <a:cubicBezTo>
                    <a:pt x="1084" y="9692"/>
                    <a:pt x="1179" y="9764"/>
                    <a:pt x="1275" y="9823"/>
                  </a:cubicBezTo>
                  <a:cubicBezTo>
                    <a:pt x="1346" y="9883"/>
                    <a:pt x="1465" y="9906"/>
                    <a:pt x="1513" y="9990"/>
                  </a:cubicBezTo>
                  <a:cubicBezTo>
                    <a:pt x="1632" y="10133"/>
                    <a:pt x="1775" y="10204"/>
                    <a:pt x="1941" y="10287"/>
                  </a:cubicBezTo>
                  <a:cubicBezTo>
                    <a:pt x="2061" y="10347"/>
                    <a:pt x="2180" y="10418"/>
                    <a:pt x="2322" y="10478"/>
                  </a:cubicBezTo>
                  <a:cubicBezTo>
                    <a:pt x="2406" y="10526"/>
                    <a:pt x="2501" y="10561"/>
                    <a:pt x="2584" y="10597"/>
                  </a:cubicBezTo>
                  <a:cubicBezTo>
                    <a:pt x="2715" y="10621"/>
                    <a:pt x="2834" y="10680"/>
                    <a:pt x="2954" y="10776"/>
                  </a:cubicBezTo>
                  <a:cubicBezTo>
                    <a:pt x="3049" y="10835"/>
                    <a:pt x="3144" y="10895"/>
                    <a:pt x="3251" y="10918"/>
                  </a:cubicBezTo>
                  <a:cubicBezTo>
                    <a:pt x="3846" y="11133"/>
                    <a:pt x="4430" y="11359"/>
                    <a:pt x="5049" y="11478"/>
                  </a:cubicBezTo>
                  <a:cubicBezTo>
                    <a:pt x="5275" y="11514"/>
                    <a:pt x="5501" y="11549"/>
                    <a:pt x="5728" y="11514"/>
                  </a:cubicBezTo>
                  <a:cubicBezTo>
                    <a:pt x="5763" y="11514"/>
                    <a:pt x="5835" y="11502"/>
                    <a:pt x="5871" y="11502"/>
                  </a:cubicBezTo>
                  <a:lnTo>
                    <a:pt x="5942" y="11502"/>
                  </a:lnTo>
                  <a:cubicBezTo>
                    <a:pt x="6192" y="11502"/>
                    <a:pt x="6299" y="11597"/>
                    <a:pt x="6347" y="11811"/>
                  </a:cubicBezTo>
                  <a:cubicBezTo>
                    <a:pt x="6406" y="12169"/>
                    <a:pt x="6454" y="12526"/>
                    <a:pt x="6513" y="12907"/>
                  </a:cubicBezTo>
                  <a:cubicBezTo>
                    <a:pt x="6525" y="12978"/>
                    <a:pt x="6513" y="13050"/>
                    <a:pt x="6609" y="13097"/>
                  </a:cubicBezTo>
                  <a:cubicBezTo>
                    <a:pt x="6621" y="13097"/>
                    <a:pt x="6633" y="13109"/>
                    <a:pt x="6644" y="13097"/>
                  </a:cubicBezTo>
                  <a:cubicBezTo>
                    <a:pt x="7121" y="12883"/>
                    <a:pt x="7573" y="12645"/>
                    <a:pt x="7918" y="12228"/>
                  </a:cubicBezTo>
                  <a:cubicBezTo>
                    <a:pt x="7954" y="12169"/>
                    <a:pt x="8002" y="12109"/>
                    <a:pt x="8073" y="12073"/>
                  </a:cubicBezTo>
                  <a:cubicBezTo>
                    <a:pt x="8276" y="11919"/>
                    <a:pt x="8395" y="11740"/>
                    <a:pt x="8514" y="1154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6"/>
            <p:cNvSpPr/>
            <p:nvPr/>
          </p:nvSpPr>
          <p:spPr>
            <a:xfrm>
              <a:off x="3082225" y="1597650"/>
              <a:ext cx="267600" cy="49725"/>
            </a:xfrm>
            <a:custGeom>
              <a:avLst/>
              <a:gdLst/>
              <a:ahLst/>
              <a:cxnLst/>
              <a:rect l="l" t="t" r="r" b="b"/>
              <a:pathLst>
                <a:path w="10704" h="1989" extrusionOk="0">
                  <a:moveTo>
                    <a:pt x="6549" y="1131"/>
                  </a:moveTo>
                  <a:cubicBezTo>
                    <a:pt x="5703" y="1227"/>
                    <a:pt x="4858" y="1346"/>
                    <a:pt x="4001" y="1453"/>
                  </a:cubicBezTo>
                  <a:cubicBezTo>
                    <a:pt x="3870" y="1465"/>
                    <a:pt x="3727" y="1489"/>
                    <a:pt x="3596" y="1548"/>
                  </a:cubicBezTo>
                  <a:cubicBezTo>
                    <a:pt x="3334" y="1643"/>
                    <a:pt x="3048" y="1703"/>
                    <a:pt x="2762" y="1739"/>
                  </a:cubicBezTo>
                  <a:cubicBezTo>
                    <a:pt x="2108" y="1810"/>
                    <a:pt x="1477" y="1882"/>
                    <a:pt x="822" y="1965"/>
                  </a:cubicBezTo>
                  <a:cubicBezTo>
                    <a:pt x="667" y="1977"/>
                    <a:pt x="524" y="1989"/>
                    <a:pt x="369" y="1989"/>
                  </a:cubicBezTo>
                  <a:cubicBezTo>
                    <a:pt x="286" y="1989"/>
                    <a:pt x="191" y="1965"/>
                    <a:pt x="119" y="1929"/>
                  </a:cubicBezTo>
                  <a:cubicBezTo>
                    <a:pt x="24" y="1882"/>
                    <a:pt x="0" y="1739"/>
                    <a:pt x="72" y="1679"/>
                  </a:cubicBezTo>
                  <a:cubicBezTo>
                    <a:pt x="131" y="1620"/>
                    <a:pt x="226" y="1572"/>
                    <a:pt x="298" y="1560"/>
                  </a:cubicBezTo>
                  <a:cubicBezTo>
                    <a:pt x="465" y="1512"/>
                    <a:pt x="643" y="1501"/>
                    <a:pt x="822" y="1465"/>
                  </a:cubicBezTo>
                  <a:cubicBezTo>
                    <a:pt x="1489" y="1382"/>
                    <a:pt x="2155" y="1274"/>
                    <a:pt x="2822" y="1191"/>
                  </a:cubicBezTo>
                  <a:cubicBezTo>
                    <a:pt x="2977" y="1167"/>
                    <a:pt x="3120" y="1143"/>
                    <a:pt x="3263" y="1084"/>
                  </a:cubicBezTo>
                  <a:cubicBezTo>
                    <a:pt x="3501" y="977"/>
                    <a:pt x="3739" y="953"/>
                    <a:pt x="3989" y="917"/>
                  </a:cubicBezTo>
                  <a:cubicBezTo>
                    <a:pt x="5608" y="715"/>
                    <a:pt x="7215" y="500"/>
                    <a:pt x="8835" y="298"/>
                  </a:cubicBezTo>
                  <a:cubicBezTo>
                    <a:pt x="9013" y="262"/>
                    <a:pt x="9180" y="262"/>
                    <a:pt x="9347" y="155"/>
                  </a:cubicBezTo>
                  <a:cubicBezTo>
                    <a:pt x="9406" y="119"/>
                    <a:pt x="9478" y="96"/>
                    <a:pt x="9549" y="96"/>
                  </a:cubicBezTo>
                  <a:lnTo>
                    <a:pt x="10228" y="12"/>
                  </a:lnTo>
                  <a:cubicBezTo>
                    <a:pt x="10299" y="0"/>
                    <a:pt x="10371" y="12"/>
                    <a:pt x="10442" y="12"/>
                  </a:cubicBezTo>
                  <a:cubicBezTo>
                    <a:pt x="10585" y="24"/>
                    <a:pt x="10668" y="96"/>
                    <a:pt x="10680" y="215"/>
                  </a:cubicBezTo>
                  <a:cubicBezTo>
                    <a:pt x="10704" y="334"/>
                    <a:pt x="10656" y="441"/>
                    <a:pt x="10525" y="489"/>
                  </a:cubicBezTo>
                  <a:cubicBezTo>
                    <a:pt x="10406" y="536"/>
                    <a:pt x="10287" y="548"/>
                    <a:pt x="10168" y="572"/>
                  </a:cubicBezTo>
                  <a:cubicBezTo>
                    <a:pt x="9930" y="620"/>
                    <a:pt x="9668" y="620"/>
                    <a:pt x="9430" y="750"/>
                  </a:cubicBezTo>
                  <a:cubicBezTo>
                    <a:pt x="9347" y="810"/>
                    <a:pt x="9216" y="798"/>
                    <a:pt x="9109" y="810"/>
                  </a:cubicBezTo>
                  <a:cubicBezTo>
                    <a:pt x="8263" y="905"/>
                    <a:pt x="7418" y="1024"/>
                    <a:pt x="6549" y="11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6"/>
            <p:cNvSpPr/>
            <p:nvPr/>
          </p:nvSpPr>
          <p:spPr>
            <a:xfrm>
              <a:off x="3064650" y="1511625"/>
              <a:ext cx="265850" cy="51825"/>
            </a:xfrm>
            <a:custGeom>
              <a:avLst/>
              <a:gdLst/>
              <a:ahLst/>
              <a:cxnLst/>
              <a:rect l="l" t="t" r="r" b="b"/>
              <a:pathLst>
                <a:path w="10634" h="2073" extrusionOk="0">
                  <a:moveTo>
                    <a:pt x="1" y="1917"/>
                  </a:moveTo>
                  <a:cubicBezTo>
                    <a:pt x="60" y="1858"/>
                    <a:pt x="84" y="1810"/>
                    <a:pt x="108" y="1798"/>
                  </a:cubicBezTo>
                  <a:cubicBezTo>
                    <a:pt x="406" y="1620"/>
                    <a:pt x="739" y="1453"/>
                    <a:pt x="1072" y="1417"/>
                  </a:cubicBezTo>
                  <a:cubicBezTo>
                    <a:pt x="1489" y="1358"/>
                    <a:pt x="1894" y="1274"/>
                    <a:pt x="2299" y="1179"/>
                  </a:cubicBezTo>
                  <a:cubicBezTo>
                    <a:pt x="2775" y="1036"/>
                    <a:pt x="3263" y="1001"/>
                    <a:pt x="3739" y="941"/>
                  </a:cubicBezTo>
                  <a:cubicBezTo>
                    <a:pt x="3930" y="905"/>
                    <a:pt x="4144" y="882"/>
                    <a:pt x="4323" y="798"/>
                  </a:cubicBezTo>
                  <a:cubicBezTo>
                    <a:pt x="4442" y="763"/>
                    <a:pt x="4561" y="727"/>
                    <a:pt x="4680" y="715"/>
                  </a:cubicBezTo>
                  <a:lnTo>
                    <a:pt x="9907" y="48"/>
                  </a:lnTo>
                  <a:lnTo>
                    <a:pt x="10347" y="1"/>
                  </a:lnTo>
                  <a:cubicBezTo>
                    <a:pt x="10466" y="1"/>
                    <a:pt x="10574" y="72"/>
                    <a:pt x="10597" y="191"/>
                  </a:cubicBezTo>
                  <a:cubicBezTo>
                    <a:pt x="10633" y="310"/>
                    <a:pt x="10562" y="441"/>
                    <a:pt x="10419" y="489"/>
                  </a:cubicBezTo>
                  <a:cubicBezTo>
                    <a:pt x="10323" y="524"/>
                    <a:pt x="10204" y="536"/>
                    <a:pt x="10097" y="548"/>
                  </a:cubicBezTo>
                  <a:cubicBezTo>
                    <a:pt x="9526" y="620"/>
                    <a:pt x="8978" y="703"/>
                    <a:pt x="8418" y="774"/>
                  </a:cubicBezTo>
                  <a:cubicBezTo>
                    <a:pt x="7252" y="917"/>
                    <a:pt x="6097" y="1072"/>
                    <a:pt x="4942" y="1215"/>
                  </a:cubicBezTo>
                  <a:cubicBezTo>
                    <a:pt x="4739" y="1251"/>
                    <a:pt x="4525" y="1274"/>
                    <a:pt x="4323" y="1370"/>
                  </a:cubicBezTo>
                  <a:cubicBezTo>
                    <a:pt x="4168" y="1429"/>
                    <a:pt x="4013" y="1453"/>
                    <a:pt x="3846" y="1477"/>
                  </a:cubicBezTo>
                  <a:cubicBezTo>
                    <a:pt x="3192" y="1548"/>
                    <a:pt x="2537" y="1655"/>
                    <a:pt x="1882" y="1834"/>
                  </a:cubicBezTo>
                  <a:cubicBezTo>
                    <a:pt x="1763" y="1858"/>
                    <a:pt x="1632" y="1870"/>
                    <a:pt x="1513" y="1894"/>
                  </a:cubicBezTo>
                  <a:cubicBezTo>
                    <a:pt x="1191" y="1953"/>
                    <a:pt x="882" y="1989"/>
                    <a:pt x="584" y="2048"/>
                  </a:cubicBezTo>
                  <a:cubicBezTo>
                    <a:pt x="406" y="2072"/>
                    <a:pt x="227" y="2048"/>
                    <a:pt x="1" y="19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6"/>
            <p:cNvSpPr/>
            <p:nvPr/>
          </p:nvSpPr>
          <p:spPr>
            <a:xfrm>
              <a:off x="3072700" y="1550325"/>
              <a:ext cx="266425" cy="47350"/>
            </a:xfrm>
            <a:custGeom>
              <a:avLst/>
              <a:gdLst/>
              <a:ahLst/>
              <a:cxnLst/>
              <a:rect l="l" t="t" r="r" b="b"/>
              <a:pathLst>
                <a:path w="10657" h="1894" extrusionOk="0">
                  <a:moveTo>
                    <a:pt x="0" y="1620"/>
                  </a:moveTo>
                  <a:cubicBezTo>
                    <a:pt x="203" y="1477"/>
                    <a:pt x="405" y="1441"/>
                    <a:pt x="619" y="1417"/>
                  </a:cubicBezTo>
                  <a:lnTo>
                    <a:pt x="2941" y="1096"/>
                  </a:lnTo>
                  <a:cubicBezTo>
                    <a:pt x="4787" y="858"/>
                    <a:pt x="6632" y="619"/>
                    <a:pt x="8466" y="369"/>
                  </a:cubicBezTo>
                  <a:cubicBezTo>
                    <a:pt x="8656" y="346"/>
                    <a:pt x="8870" y="322"/>
                    <a:pt x="9049" y="203"/>
                  </a:cubicBezTo>
                  <a:cubicBezTo>
                    <a:pt x="9120" y="167"/>
                    <a:pt x="9204" y="143"/>
                    <a:pt x="9299" y="131"/>
                  </a:cubicBezTo>
                  <a:cubicBezTo>
                    <a:pt x="9525" y="107"/>
                    <a:pt x="9740" y="84"/>
                    <a:pt x="9966" y="48"/>
                  </a:cubicBezTo>
                  <a:cubicBezTo>
                    <a:pt x="10156" y="0"/>
                    <a:pt x="10335" y="84"/>
                    <a:pt x="10502" y="143"/>
                  </a:cubicBezTo>
                  <a:cubicBezTo>
                    <a:pt x="10609" y="191"/>
                    <a:pt x="10656" y="286"/>
                    <a:pt x="10633" y="405"/>
                  </a:cubicBezTo>
                  <a:cubicBezTo>
                    <a:pt x="10621" y="500"/>
                    <a:pt x="10561" y="560"/>
                    <a:pt x="10490" y="596"/>
                  </a:cubicBezTo>
                  <a:cubicBezTo>
                    <a:pt x="10371" y="655"/>
                    <a:pt x="10252" y="655"/>
                    <a:pt x="10121" y="619"/>
                  </a:cubicBezTo>
                  <a:cubicBezTo>
                    <a:pt x="9787" y="548"/>
                    <a:pt x="9478" y="608"/>
                    <a:pt x="9168" y="727"/>
                  </a:cubicBezTo>
                  <a:cubicBezTo>
                    <a:pt x="9025" y="774"/>
                    <a:pt x="8906" y="834"/>
                    <a:pt x="8775" y="846"/>
                  </a:cubicBezTo>
                  <a:cubicBezTo>
                    <a:pt x="6072" y="1191"/>
                    <a:pt x="3370" y="1512"/>
                    <a:pt x="667" y="1858"/>
                  </a:cubicBezTo>
                  <a:cubicBezTo>
                    <a:pt x="548" y="1870"/>
                    <a:pt x="417" y="1893"/>
                    <a:pt x="298" y="1893"/>
                  </a:cubicBezTo>
                  <a:cubicBezTo>
                    <a:pt x="155" y="1858"/>
                    <a:pt x="24" y="1810"/>
                    <a:pt x="0" y="1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6"/>
            <p:cNvSpPr/>
            <p:nvPr/>
          </p:nvSpPr>
          <p:spPr>
            <a:xfrm>
              <a:off x="2787825" y="1758375"/>
              <a:ext cx="312575" cy="450075"/>
            </a:xfrm>
            <a:custGeom>
              <a:avLst/>
              <a:gdLst/>
              <a:ahLst/>
              <a:cxnLst/>
              <a:rect l="l" t="t" r="r" b="b"/>
              <a:pathLst>
                <a:path w="12503" h="18003" extrusionOk="0">
                  <a:moveTo>
                    <a:pt x="12503" y="8514"/>
                  </a:moveTo>
                  <a:cubicBezTo>
                    <a:pt x="12372" y="8669"/>
                    <a:pt x="12229" y="8716"/>
                    <a:pt x="12062" y="8752"/>
                  </a:cubicBezTo>
                  <a:cubicBezTo>
                    <a:pt x="11871" y="8776"/>
                    <a:pt x="11693" y="8788"/>
                    <a:pt x="11490" y="8823"/>
                  </a:cubicBezTo>
                  <a:cubicBezTo>
                    <a:pt x="11193" y="8883"/>
                    <a:pt x="11062" y="9026"/>
                    <a:pt x="11062" y="9347"/>
                  </a:cubicBezTo>
                  <a:cubicBezTo>
                    <a:pt x="11062" y="9466"/>
                    <a:pt x="11074" y="9597"/>
                    <a:pt x="11074" y="9716"/>
                  </a:cubicBezTo>
                  <a:cubicBezTo>
                    <a:pt x="10955" y="9883"/>
                    <a:pt x="10800" y="9919"/>
                    <a:pt x="10621" y="9942"/>
                  </a:cubicBezTo>
                  <a:lnTo>
                    <a:pt x="9228" y="10121"/>
                  </a:lnTo>
                  <a:cubicBezTo>
                    <a:pt x="9133" y="10133"/>
                    <a:pt x="9038" y="10145"/>
                    <a:pt x="8931" y="10157"/>
                  </a:cubicBezTo>
                  <a:cubicBezTo>
                    <a:pt x="8716" y="10192"/>
                    <a:pt x="8573" y="10323"/>
                    <a:pt x="8490" y="10514"/>
                  </a:cubicBezTo>
                  <a:cubicBezTo>
                    <a:pt x="8312" y="10907"/>
                    <a:pt x="8300" y="11109"/>
                    <a:pt x="8359" y="11538"/>
                  </a:cubicBezTo>
                  <a:cubicBezTo>
                    <a:pt x="8383" y="11740"/>
                    <a:pt x="8478" y="11871"/>
                    <a:pt x="8633" y="11955"/>
                  </a:cubicBezTo>
                  <a:cubicBezTo>
                    <a:pt x="8788" y="12038"/>
                    <a:pt x="8931" y="12109"/>
                    <a:pt x="9085" y="12169"/>
                  </a:cubicBezTo>
                  <a:cubicBezTo>
                    <a:pt x="9252" y="12240"/>
                    <a:pt x="9407" y="12252"/>
                    <a:pt x="9609" y="12240"/>
                  </a:cubicBezTo>
                  <a:cubicBezTo>
                    <a:pt x="10038" y="12181"/>
                    <a:pt x="10478" y="12121"/>
                    <a:pt x="10919" y="12074"/>
                  </a:cubicBezTo>
                  <a:cubicBezTo>
                    <a:pt x="11038" y="12062"/>
                    <a:pt x="11169" y="12062"/>
                    <a:pt x="11300" y="12050"/>
                  </a:cubicBezTo>
                  <a:cubicBezTo>
                    <a:pt x="11312" y="12133"/>
                    <a:pt x="11348" y="12193"/>
                    <a:pt x="11336" y="12240"/>
                  </a:cubicBezTo>
                  <a:cubicBezTo>
                    <a:pt x="11229" y="12538"/>
                    <a:pt x="11276" y="12836"/>
                    <a:pt x="11312" y="13133"/>
                  </a:cubicBezTo>
                  <a:cubicBezTo>
                    <a:pt x="11360" y="13419"/>
                    <a:pt x="11300" y="13681"/>
                    <a:pt x="11217" y="13943"/>
                  </a:cubicBezTo>
                  <a:cubicBezTo>
                    <a:pt x="11121" y="14205"/>
                    <a:pt x="10943" y="14395"/>
                    <a:pt x="10693" y="14550"/>
                  </a:cubicBezTo>
                  <a:cubicBezTo>
                    <a:pt x="10359" y="14741"/>
                    <a:pt x="10038" y="14848"/>
                    <a:pt x="9669" y="14895"/>
                  </a:cubicBezTo>
                  <a:cubicBezTo>
                    <a:pt x="9609" y="14907"/>
                    <a:pt x="9550" y="14907"/>
                    <a:pt x="9466" y="14919"/>
                  </a:cubicBezTo>
                  <a:cubicBezTo>
                    <a:pt x="8835" y="15026"/>
                    <a:pt x="8204" y="15086"/>
                    <a:pt x="7561" y="15015"/>
                  </a:cubicBezTo>
                  <a:cubicBezTo>
                    <a:pt x="7192" y="14967"/>
                    <a:pt x="6823" y="15038"/>
                    <a:pt x="6430" y="15086"/>
                  </a:cubicBezTo>
                  <a:cubicBezTo>
                    <a:pt x="6240" y="15122"/>
                    <a:pt x="6109" y="15217"/>
                    <a:pt x="5990" y="15336"/>
                  </a:cubicBezTo>
                  <a:cubicBezTo>
                    <a:pt x="5942" y="15384"/>
                    <a:pt x="5930" y="15467"/>
                    <a:pt x="5918" y="15550"/>
                  </a:cubicBezTo>
                  <a:cubicBezTo>
                    <a:pt x="5918" y="15646"/>
                    <a:pt x="5930" y="15741"/>
                    <a:pt x="5942" y="15848"/>
                  </a:cubicBezTo>
                  <a:cubicBezTo>
                    <a:pt x="6002" y="16312"/>
                    <a:pt x="6049" y="16765"/>
                    <a:pt x="6109" y="17229"/>
                  </a:cubicBezTo>
                  <a:cubicBezTo>
                    <a:pt x="6133" y="17515"/>
                    <a:pt x="6109" y="17539"/>
                    <a:pt x="5859" y="17658"/>
                  </a:cubicBezTo>
                  <a:cubicBezTo>
                    <a:pt x="5502" y="17836"/>
                    <a:pt x="5109" y="17836"/>
                    <a:pt x="4728" y="17896"/>
                  </a:cubicBezTo>
                  <a:cubicBezTo>
                    <a:pt x="4275" y="17801"/>
                    <a:pt x="3847" y="17920"/>
                    <a:pt x="3418" y="17967"/>
                  </a:cubicBezTo>
                  <a:cubicBezTo>
                    <a:pt x="3144" y="18003"/>
                    <a:pt x="2918" y="17920"/>
                    <a:pt x="2680" y="17812"/>
                  </a:cubicBezTo>
                  <a:cubicBezTo>
                    <a:pt x="2597" y="17765"/>
                    <a:pt x="2525" y="17646"/>
                    <a:pt x="2477" y="17551"/>
                  </a:cubicBezTo>
                  <a:cubicBezTo>
                    <a:pt x="2358" y="17348"/>
                    <a:pt x="2263" y="17122"/>
                    <a:pt x="2168" y="16920"/>
                  </a:cubicBezTo>
                  <a:cubicBezTo>
                    <a:pt x="2144" y="16884"/>
                    <a:pt x="2132" y="16872"/>
                    <a:pt x="2132" y="16836"/>
                  </a:cubicBezTo>
                  <a:cubicBezTo>
                    <a:pt x="2120" y="16443"/>
                    <a:pt x="1894" y="16098"/>
                    <a:pt x="1882" y="15705"/>
                  </a:cubicBezTo>
                  <a:cubicBezTo>
                    <a:pt x="1870" y="15503"/>
                    <a:pt x="1835" y="15312"/>
                    <a:pt x="1715" y="15134"/>
                  </a:cubicBezTo>
                  <a:cubicBezTo>
                    <a:pt x="1668" y="15074"/>
                    <a:pt x="1668" y="14991"/>
                    <a:pt x="1656" y="14919"/>
                  </a:cubicBezTo>
                  <a:cubicBezTo>
                    <a:pt x="1644" y="14860"/>
                    <a:pt x="1644" y="14788"/>
                    <a:pt x="1608" y="14741"/>
                  </a:cubicBezTo>
                  <a:cubicBezTo>
                    <a:pt x="1418" y="14253"/>
                    <a:pt x="1394" y="13752"/>
                    <a:pt x="1334" y="13229"/>
                  </a:cubicBezTo>
                  <a:cubicBezTo>
                    <a:pt x="1299" y="13038"/>
                    <a:pt x="1251" y="12836"/>
                    <a:pt x="1180" y="12645"/>
                  </a:cubicBezTo>
                  <a:cubicBezTo>
                    <a:pt x="1120" y="12514"/>
                    <a:pt x="1096" y="12359"/>
                    <a:pt x="1073" y="12217"/>
                  </a:cubicBezTo>
                  <a:cubicBezTo>
                    <a:pt x="1037" y="11943"/>
                    <a:pt x="1013" y="11693"/>
                    <a:pt x="894" y="11443"/>
                  </a:cubicBezTo>
                  <a:cubicBezTo>
                    <a:pt x="858" y="11335"/>
                    <a:pt x="834" y="11205"/>
                    <a:pt x="822" y="11074"/>
                  </a:cubicBezTo>
                  <a:cubicBezTo>
                    <a:pt x="584" y="9419"/>
                    <a:pt x="346" y="7764"/>
                    <a:pt x="120" y="6109"/>
                  </a:cubicBezTo>
                  <a:cubicBezTo>
                    <a:pt x="49" y="5549"/>
                    <a:pt x="1" y="5001"/>
                    <a:pt x="49" y="4418"/>
                  </a:cubicBezTo>
                  <a:cubicBezTo>
                    <a:pt x="60" y="4192"/>
                    <a:pt x="108" y="3966"/>
                    <a:pt x="215" y="3763"/>
                  </a:cubicBezTo>
                  <a:cubicBezTo>
                    <a:pt x="287" y="3608"/>
                    <a:pt x="322" y="3430"/>
                    <a:pt x="358" y="3251"/>
                  </a:cubicBezTo>
                  <a:cubicBezTo>
                    <a:pt x="394" y="3073"/>
                    <a:pt x="477" y="2930"/>
                    <a:pt x="561" y="2775"/>
                  </a:cubicBezTo>
                  <a:cubicBezTo>
                    <a:pt x="703" y="2501"/>
                    <a:pt x="953" y="2299"/>
                    <a:pt x="1132" y="2049"/>
                  </a:cubicBezTo>
                  <a:cubicBezTo>
                    <a:pt x="1227" y="1930"/>
                    <a:pt x="1311" y="1811"/>
                    <a:pt x="1418" y="1691"/>
                  </a:cubicBezTo>
                  <a:cubicBezTo>
                    <a:pt x="1465" y="1632"/>
                    <a:pt x="1513" y="1572"/>
                    <a:pt x="1584" y="1525"/>
                  </a:cubicBezTo>
                  <a:cubicBezTo>
                    <a:pt x="2025" y="1275"/>
                    <a:pt x="2406" y="906"/>
                    <a:pt x="2894" y="727"/>
                  </a:cubicBezTo>
                  <a:cubicBezTo>
                    <a:pt x="3132" y="632"/>
                    <a:pt x="3359" y="477"/>
                    <a:pt x="3609" y="382"/>
                  </a:cubicBezTo>
                  <a:cubicBezTo>
                    <a:pt x="3870" y="298"/>
                    <a:pt x="4156" y="239"/>
                    <a:pt x="4442" y="191"/>
                  </a:cubicBezTo>
                  <a:cubicBezTo>
                    <a:pt x="4716" y="144"/>
                    <a:pt x="5013" y="132"/>
                    <a:pt x="5299" y="72"/>
                  </a:cubicBezTo>
                  <a:cubicBezTo>
                    <a:pt x="5692" y="1"/>
                    <a:pt x="6073" y="60"/>
                    <a:pt x="6466" y="60"/>
                  </a:cubicBezTo>
                  <a:cubicBezTo>
                    <a:pt x="6585" y="60"/>
                    <a:pt x="6716" y="96"/>
                    <a:pt x="6835" y="144"/>
                  </a:cubicBezTo>
                  <a:cubicBezTo>
                    <a:pt x="7038" y="203"/>
                    <a:pt x="7240" y="275"/>
                    <a:pt x="7442" y="358"/>
                  </a:cubicBezTo>
                  <a:cubicBezTo>
                    <a:pt x="7538" y="382"/>
                    <a:pt x="7621" y="429"/>
                    <a:pt x="7716" y="489"/>
                  </a:cubicBezTo>
                  <a:cubicBezTo>
                    <a:pt x="7931" y="620"/>
                    <a:pt x="8157" y="775"/>
                    <a:pt x="8383" y="918"/>
                  </a:cubicBezTo>
                  <a:cubicBezTo>
                    <a:pt x="8573" y="1037"/>
                    <a:pt x="8740" y="1191"/>
                    <a:pt x="8907" y="1346"/>
                  </a:cubicBezTo>
                  <a:cubicBezTo>
                    <a:pt x="9109" y="1549"/>
                    <a:pt x="9347" y="1703"/>
                    <a:pt x="9502" y="1965"/>
                  </a:cubicBezTo>
                  <a:cubicBezTo>
                    <a:pt x="9812" y="2084"/>
                    <a:pt x="9931" y="2382"/>
                    <a:pt x="10121" y="2596"/>
                  </a:cubicBezTo>
                  <a:cubicBezTo>
                    <a:pt x="10276" y="2775"/>
                    <a:pt x="10371" y="3001"/>
                    <a:pt x="10490" y="3215"/>
                  </a:cubicBezTo>
                  <a:cubicBezTo>
                    <a:pt x="10705" y="3608"/>
                    <a:pt x="10895" y="4013"/>
                    <a:pt x="11133" y="4382"/>
                  </a:cubicBezTo>
                  <a:cubicBezTo>
                    <a:pt x="11169" y="4430"/>
                    <a:pt x="11193" y="4478"/>
                    <a:pt x="11205" y="4525"/>
                  </a:cubicBezTo>
                  <a:cubicBezTo>
                    <a:pt x="11240" y="4799"/>
                    <a:pt x="11443" y="5025"/>
                    <a:pt x="11467" y="5311"/>
                  </a:cubicBezTo>
                  <a:cubicBezTo>
                    <a:pt x="11467" y="5370"/>
                    <a:pt x="11490" y="5430"/>
                    <a:pt x="11538" y="5490"/>
                  </a:cubicBezTo>
                  <a:cubicBezTo>
                    <a:pt x="11729" y="5787"/>
                    <a:pt x="11776" y="6144"/>
                    <a:pt x="11943" y="6454"/>
                  </a:cubicBezTo>
                  <a:cubicBezTo>
                    <a:pt x="11955" y="6466"/>
                    <a:pt x="11955" y="6502"/>
                    <a:pt x="11955" y="6525"/>
                  </a:cubicBezTo>
                  <a:cubicBezTo>
                    <a:pt x="11955" y="6847"/>
                    <a:pt x="12145" y="7097"/>
                    <a:pt x="12217" y="7383"/>
                  </a:cubicBezTo>
                  <a:cubicBezTo>
                    <a:pt x="12252" y="7502"/>
                    <a:pt x="12324" y="7597"/>
                    <a:pt x="12336" y="7740"/>
                  </a:cubicBezTo>
                  <a:cubicBezTo>
                    <a:pt x="12360" y="7799"/>
                    <a:pt x="12372" y="7871"/>
                    <a:pt x="12395" y="7918"/>
                  </a:cubicBezTo>
                  <a:cubicBezTo>
                    <a:pt x="12491" y="8061"/>
                    <a:pt x="12491" y="8288"/>
                    <a:pt x="12503" y="8514"/>
                  </a:cubicBezTo>
                  <a:close/>
                  <a:moveTo>
                    <a:pt x="4811" y="1049"/>
                  </a:moveTo>
                  <a:lnTo>
                    <a:pt x="4811" y="1049"/>
                  </a:lnTo>
                  <a:cubicBezTo>
                    <a:pt x="4740" y="1072"/>
                    <a:pt x="4668" y="1084"/>
                    <a:pt x="4585" y="1084"/>
                  </a:cubicBezTo>
                  <a:cubicBezTo>
                    <a:pt x="4168" y="1108"/>
                    <a:pt x="3775" y="1179"/>
                    <a:pt x="3430" y="1465"/>
                  </a:cubicBezTo>
                  <a:cubicBezTo>
                    <a:pt x="3418" y="1477"/>
                    <a:pt x="3382" y="1501"/>
                    <a:pt x="3370" y="1501"/>
                  </a:cubicBezTo>
                  <a:cubicBezTo>
                    <a:pt x="3085" y="1632"/>
                    <a:pt x="2835" y="1811"/>
                    <a:pt x="2608" y="2049"/>
                  </a:cubicBezTo>
                  <a:cubicBezTo>
                    <a:pt x="2561" y="2108"/>
                    <a:pt x="2501" y="2156"/>
                    <a:pt x="2442" y="2192"/>
                  </a:cubicBezTo>
                  <a:cubicBezTo>
                    <a:pt x="2204" y="2346"/>
                    <a:pt x="2061" y="2584"/>
                    <a:pt x="1906" y="2823"/>
                  </a:cubicBezTo>
                  <a:cubicBezTo>
                    <a:pt x="1775" y="3049"/>
                    <a:pt x="1608" y="3251"/>
                    <a:pt x="1477" y="3477"/>
                  </a:cubicBezTo>
                  <a:cubicBezTo>
                    <a:pt x="1406" y="3596"/>
                    <a:pt x="1334" y="3716"/>
                    <a:pt x="1275" y="3835"/>
                  </a:cubicBezTo>
                  <a:cubicBezTo>
                    <a:pt x="1192" y="4013"/>
                    <a:pt x="1132" y="4204"/>
                    <a:pt x="1073" y="4394"/>
                  </a:cubicBezTo>
                  <a:cubicBezTo>
                    <a:pt x="1013" y="4597"/>
                    <a:pt x="977" y="4787"/>
                    <a:pt x="989" y="4989"/>
                  </a:cubicBezTo>
                  <a:cubicBezTo>
                    <a:pt x="989" y="5085"/>
                    <a:pt x="977" y="5168"/>
                    <a:pt x="977" y="5263"/>
                  </a:cubicBezTo>
                  <a:cubicBezTo>
                    <a:pt x="977" y="5442"/>
                    <a:pt x="953" y="5621"/>
                    <a:pt x="977" y="5787"/>
                  </a:cubicBezTo>
                  <a:cubicBezTo>
                    <a:pt x="1013" y="6180"/>
                    <a:pt x="1096" y="6573"/>
                    <a:pt x="1132" y="6978"/>
                  </a:cubicBezTo>
                  <a:cubicBezTo>
                    <a:pt x="1192" y="7418"/>
                    <a:pt x="1334" y="7823"/>
                    <a:pt x="1608" y="8168"/>
                  </a:cubicBezTo>
                  <a:cubicBezTo>
                    <a:pt x="1727" y="8311"/>
                    <a:pt x="1882" y="8430"/>
                    <a:pt x="1965" y="8597"/>
                  </a:cubicBezTo>
                  <a:cubicBezTo>
                    <a:pt x="2073" y="8788"/>
                    <a:pt x="2239" y="8919"/>
                    <a:pt x="2346" y="9097"/>
                  </a:cubicBezTo>
                  <a:cubicBezTo>
                    <a:pt x="2418" y="9204"/>
                    <a:pt x="2525" y="9264"/>
                    <a:pt x="2644" y="9323"/>
                  </a:cubicBezTo>
                  <a:cubicBezTo>
                    <a:pt x="2823" y="9395"/>
                    <a:pt x="2978" y="9490"/>
                    <a:pt x="3156" y="9550"/>
                  </a:cubicBezTo>
                  <a:cubicBezTo>
                    <a:pt x="3311" y="9609"/>
                    <a:pt x="3454" y="9692"/>
                    <a:pt x="3620" y="9669"/>
                  </a:cubicBezTo>
                  <a:cubicBezTo>
                    <a:pt x="4073" y="9597"/>
                    <a:pt x="4525" y="9633"/>
                    <a:pt x="4942" y="9419"/>
                  </a:cubicBezTo>
                  <a:cubicBezTo>
                    <a:pt x="4978" y="9395"/>
                    <a:pt x="5025" y="9383"/>
                    <a:pt x="5049" y="9383"/>
                  </a:cubicBezTo>
                  <a:cubicBezTo>
                    <a:pt x="5442" y="9383"/>
                    <a:pt x="5764" y="9180"/>
                    <a:pt x="6121" y="9073"/>
                  </a:cubicBezTo>
                  <a:cubicBezTo>
                    <a:pt x="6311" y="9014"/>
                    <a:pt x="6514" y="8895"/>
                    <a:pt x="6692" y="8776"/>
                  </a:cubicBezTo>
                  <a:cubicBezTo>
                    <a:pt x="7002" y="8561"/>
                    <a:pt x="7299" y="8323"/>
                    <a:pt x="7597" y="8109"/>
                  </a:cubicBezTo>
                  <a:cubicBezTo>
                    <a:pt x="7645" y="8061"/>
                    <a:pt x="7704" y="8014"/>
                    <a:pt x="7716" y="7966"/>
                  </a:cubicBezTo>
                  <a:cubicBezTo>
                    <a:pt x="7823" y="7692"/>
                    <a:pt x="8026" y="7490"/>
                    <a:pt x="8192" y="7252"/>
                  </a:cubicBezTo>
                  <a:cubicBezTo>
                    <a:pt x="8252" y="7180"/>
                    <a:pt x="8300" y="7073"/>
                    <a:pt x="8335" y="6990"/>
                  </a:cubicBezTo>
                  <a:cubicBezTo>
                    <a:pt x="8550" y="6537"/>
                    <a:pt x="8562" y="6037"/>
                    <a:pt x="8693" y="5573"/>
                  </a:cubicBezTo>
                  <a:cubicBezTo>
                    <a:pt x="8716" y="5549"/>
                    <a:pt x="8716" y="5501"/>
                    <a:pt x="8693" y="5454"/>
                  </a:cubicBezTo>
                  <a:cubicBezTo>
                    <a:pt x="8573" y="4811"/>
                    <a:pt x="8621" y="4144"/>
                    <a:pt x="8335" y="3537"/>
                  </a:cubicBezTo>
                  <a:cubicBezTo>
                    <a:pt x="8323" y="3525"/>
                    <a:pt x="8323" y="3489"/>
                    <a:pt x="8323" y="3465"/>
                  </a:cubicBezTo>
                  <a:cubicBezTo>
                    <a:pt x="8312" y="3311"/>
                    <a:pt x="8216" y="3180"/>
                    <a:pt x="8133" y="3061"/>
                  </a:cubicBezTo>
                  <a:cubicBezTo>
                    <a:pt x="7823" y="2632"/>
                    <a:pt x="7502" y="2180"/>
                    <a:pt x="7180" y="1751"/>
                  </a:cubicBezTo>
                  <a:cubicBezTo>
                    <a:pt x="7121" y="1656"/>
                    <a:pt x="7026" y="1572"/>
                    <a:pt x="6942" y="1513"/>
                  </a:cubicBezTo>
                  <a:cubicBezTo>
                    <a:pt x="6692" y="1346"/>
                    <a:pt x="6430" y="1179"/>
                    <a:pt x="6180" y="1037"/>
                  </a:cubicBezTo>
                  <a:cubicBezTo>
                    <a:pt x="6133" y="1001"/>
                    <a:pt x="6097" y="989"/>
                    <a:pt x="6049" y="989"/>
                  </a:cubicBezTo>
                  <a:cubicBezTo>
                    <a:pt x="5859" y="977"/>
                    <a:pt x="5645" y="941"/>
                    <a:pt x="5454" y="965"/>
                  </a:cubicBezTo>
                  <a:cubicBezTo>
                    <a:pt x="5228" y="989"/>
                    <a:pt x="5025" y="1037"/>
                    <a:pt x="4811" y="1049"/>
                  </a:cubicBezTo>
                  <a:close/>
                  <a:moveTo>
                    <a:pt x="9800" y="7740"/>
                  </a:moveTo>
                  <a:cubicBezTo>
                    <a:pt x="10157" y="7692"/>
                    <a:pt x="10240" y="7573"/>
                    <a:pt x="10181" y="7192"/>
                  </a:cubicBezTo>
                  <a:lnTo>
                    <a:pt x="10181" y="7168"/>
                  </a:lnTo>
                  <a:cubicBezTo>
                    <a:pt x="10121" y="6871"/>
                    <a:pt x="9966" y="6775"/>
                    <a:pt x="9681" y="6847"/>
                  </a:cubicBezTo>
                  <a:cubicBezTo>
                    <a:pt x="9550" y="6871"/>
                    <a:pt x="9455" y="6966"/>
                    <a:pt x="9383" y="7049"/>
                  </a:cubicBezTo>
                  <a:cubicBezTo>
                    <a:pt x="9252" y="7216"/>
                    <a:pt x="9264" y="7395"/>
                    <a:pt x="9347" y="7573"/>
                  </a:cubicBezTo>
                  <a:cubicBezTo>
                    <a:pt x="9443" y="7752"/>
                    <a:pt x="9609" y="7752"/>
                    <a:pt x="9764" y="774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6"/>
            <p:cNvSpPr/>
            <p:nvPr/>
          </p:nvSpPr>
          <p:spPr>
            <a:xfrm>
              <a:off x="2824750" y="1796600"/>
              <a:ext cx="166400" cy="189175"/>
            </a:xfrm>
            <a:custGeom>
              <a:avLst/>
              <a:gdLst/>
              <a:ahLst/>
              <a:cxnLst/>
              <a:rect l="l" t="t" r="r" b="b"/>
              <a:pathLst>
                <a:path w="6656" h="7567" extrusionOk="0">
                  <a:moveTo>
                    <a:pt x="4089" y="0"/>
                  </a:moveTo>
                  <a:cubicBezTo>
                    <a:pt x="4037" y="0"/>
                    <a:pt x="3983" y="3"/>
                    <a:pt x="3929" y="8"/>
                  </a:cubicBezTo>
                  <a:cubicBezTo>
                    <a:pt x="3739" y="31"/>
                    <a:pt x="3560" y="55"/>
                    <a:pt x="3275" y="103"/>
                  </a:cubicBezTo>
                  <a:cubicBezTo>
                    <a:pt x="2929" y="115"/>
                    <a:pt x="2513" y="186"/>
                    <a:pt x="2179" y="472"/>
                  </a:cubicBezTo>
                  <a:cubicBezTo>
                    <a:pt x="2155" y="496"/>
                    <a:pt x="2155" y="496"/>
                    <a:pt x="2143" y="496"/>
                  </a:cubicBezTo>
                  <a:cubicBezTo>
                    <a:pt x="1715" y="674"/>
                    <a:pt x="1441" y="1044"/>
                    <a:pt x="1084" y="1329"/>
                  </a:cubicBezTo>
                  <a:cubicBezTo>
                    <a:pt x="834" y="1710"/>
                    <a:pt x="548" y="2079"/>
                    <a:pt x="334" y="2484"/>
                  </a:cubicBezTo>
                  <a:cubicBezTo>
                    <a:pt x="60" y="2960"/>
                    <a:pt x="0" y="3508"/>
                    <a:pt x="36" y="4068"/>
                  </a:cubicBezTo>
                  <a:cubicBezTo>
                    <a:pt x="60" y="4580"/>
                    <a:pt x="155" y="5104"/>
                    <a:pt x="227" y="5639"/>
                  </a:cubicBezTo>
                  <a:cubicBezTo>
                    <a:pt x="238" y="5735"/>
                    <a:pt x="262" y="5830"/>
                    <a:pt x="334" y="5913"/>
                  </a:cubicBezTo>
                  <a:cubicBezTo>
                    <a:pt x="596" y="6223"/>
                    <a:pt x="834" y="6568"/>
                    <a:pt x="1060" y="6901"/>
                  </a:cubicBezTo>
                  <a:cubicBezTo>
                    <a:pt x="1322" y="7294"/>
                    <a:pt x="1762" y="7413"/>
                    <a:pt x="2155" y="7556"/>
                  </a:cubicBezTo>
                  <a:cubicBezTo>
                    <a:pt x="2167" y="7564"/>
                    <a:pt x="2177" y="7567"/>
                    <a:pt x="2185" y="7567"/>
                  </a:cubicBezTo>
                  <a:cubicBezTo>
                    <a:pt x="2202" y="7567"/>
                    <a:pt x="2215" y="7556"/>
                    <a:pt x="2239" y="7556"/>
                  </a:cubicBezTo>
                  <a:cubicBezTo>
                    <a:pt x="2548" y="7497"/>
                    <a:pt x="2882" y="7556"/>
                    <a:pt x="3179" y="7354"/>
                  </a:cubicBezTo>
                  <a:cubicBezTo>
                    <a:pt x="3227" y="7318"/>
                    <a:pt x="3275" y="7318"/>
                    <a:pt x="3334" y="7306"/>
                  </a:cubicBezTo>
                  <a:cubicBezTo>
                    <a:pt x="3620" y="7282"/>
                    <a:pt x="3894" y="7187"/>
                    <a:pt x="4168" y="7116"/>
                  </a:cubicBezTo>
                  <a:cubicBezTo>
                    <a:pt x="4537" y="7009"/>
                    <a:pt x="4870" y="6830"/>
                    <a:pt x="5168" y="6604"/>
                  </a:cubicBezTo>
                  <a:cubicBezTo>
                    <a:pt x="5334" y="6485"/>
                    <a:pt x="5513" y="6342"/>
                    <a:pt x="5668" y="6211"/>
                  </a:cubicBezTo>
                  <a:cubicBezTo>
                    <a:pt x="5715" y="6163"/>
                    <a:pt x="5751" y="6116"/>
                    <a:pt x="5787" y="6056"/>
                  </a:cubicBezTo>
                  <a:cubicBezTo>
                    <a:pt x="5894" y="5913"/>
                    <a:pt x="5965" y="5758"/>
                    <a:pt x="6084" y="5627"/>
                  </a:cubicBezTo>
                  <a:cubicBezTo>
                    <a:pt x="6275" y="5401"/>
                    <a:pt x="6406" y="5151"/>
                    <a:pt x="6477" y="4865"/>
                  </a:cubicBezTo>
                  <a:cubicBezTo>
                    <a:pt x="6537" y="4580"/>
                    <a:pt x="6549" y="4306"/>
                    <a:pt x="6656" y="4020"/>
                  </a:cubicBezTo>
                  <a:cubicBezTo>
                    <a:pt x="6656" y="3961"/>
                    <a:pt x="6644" y="3901"/>
                    <a:pt x="6620" y="3841"/>
                  </a:cubicBezTo>
                  <a:cubicBezTo>
                    <a:pt x="6584" y="3449"/>
                    <a:pt x="6549" y="3068"/>
                    <a:pt x="6477" y="2675"/>
                  </a:cubicBezTo>
                  <a:cubicBezTo>
                    <a:pt x="6406" y="2353"/>
                    <a:pt x="6311" y="2020"/>
                    <a:pt x="6108" y="1746"/>
                  </a:cubicBezTo>
                  <a:cubicBezTo>
                    <a:pt x="5870" y="1425"/>
                    <a:pt x="5632" y="1115"/>
                    <a:pt x="5418" y="805"/>
                  </a:cubicBezTo>
                  <a:cubicBezTo>
                    <a:pt x="5275" y="591"/>
                    <a:pt x="5120" y="401"/>
                    <a:pt x="4870" y="329"/>
                  </a:cubicBezTo>
                  <a:cubicBezTo>
                    <a:pt x="4799" y="305"/>
                    <a:pt x="4739" y="258"/>
                    <a:pt x="4679" y="210"/>
                  </a:cubicBezTo>
                  <a:cubicBezTo>
                    <a:pt x="4507" y="47"/>
                    <a:pt x="4304" y="0"/>
                    <a:pt x="4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6"/>
            <p:cNvSpPr/>
            <p:nvPr/>
          </p:nvSpPr>
          <p:spPr>
            <a:xfrm>
              <a:off x="2775625" y="1745575"/>
              <a:ext cx="340850" cy="477775"/>
            </a:xfrm>
            <a:custGeom>
              <a:avLst/>
              <a:gdLst/>
              <a:ahLst/>
              <a:cxnLst/>
              <a:rect l="l" t="t" r="r" b="b"/>
              <a:pathLst>
                <a:path w="13634" h="19111" extrusionOk="0">
                  <a:moveTo>
                    <a:pt x="12086" y="9859"/>
                  </a:moveTo>
                  <a:cubicBezTo>
                    <a:pt x="12098" y="9954"/>
                    <a:pt x="12098" y="10050"/>
                    <a:pt x="12121" y="10157"/>
                  </a:cubicBezTo>
                  <a:cubicBezTo>
                    <a:pt x="12133" y="10252"/>
                    <a:pt x="12145" y="10347"/>
                    <a:pt x="12157" y="10454"/>
                  </a:cubicBezTo>
                  <a:cubicBezTo>
                    <a:pt x="12157" y="10609"/>
                    <a:pt x="12098" y="10704"/>
                    <a:pt x="11955" y="10764"/>
                  </a:cubicBezTo>
                  <a:cubicBezTo>
                    <a:pt x="11657" y="10883"/>
                    <a:pt x="11347" y="10990"/>
                    <a:pt x="11014" y="11014"/>
                  </a:cubicBezTo>
                  <a:cubicBezTo>
                    <a:pt x="10585" y="11050"/>
                    <a:pt x="10169" y="11121"/>
                    <a:pt x="9752" y="11169"/>
                  </a:cubicBezTo>
                  <a:cubicBezTo>
                    <a:pt x="9573" y="11181"/>
                    <a:pt x="9478" y="11264"/>
                    <a:pt x="9419" y="11431"/>
                  </a:cubicBezTo>
                  <a:cubicBezTo>
                    <a:pt x="9359" y="11597"/>
                    <a:pt x="9323" y="11776"/>
                    <a:pt x="9407" y="11943"/>
                  </a:cubicBezTo>
                  <a:cubicBezTo>
                    <a:pt x="9419" y="11955"/>
                    <a:pt x="9442" y="11967"/>
                    <a:pt x="9466" y="11978"/>
                  </a:cubicBezTo>
                  <a:cubicBezTo>
                    <a:pt x="9752" y="12181"/>
                    <a:pt x="10062" y="12205"/>
                    <a:pt x="10407" y="12145"/>
                  </a:cubicBezTo>
                  <a:cubicBezTo>
                    <a:pt x="10824" y="12074"/>
                    <a:pt x="11252" y="12062"/>
                    <a:pt x="11669" y="12014"/>
                  </a:cubicBezTo>
                  <a:cubicBezTo>
                    <a:pt x="11848" y="12002"/>
                    <a:pt x="11978" y="12074"/>
                    <a:pt x="12133" y="12133"/>
                  </a:cubicBezTo>
                  <a:cubicBezTo>
                    <a:pt x="12240" y="12181"/>
                    <a:pt x="12264" y="12276"/>
                    <a:pt x="12276" y="12383"/>
                  </a:cubicBezTo>
                  <a:cubicBezTo>
                    <a:pt x="12312" y="12669"/>
                    <a:pt x="12324" y="12967"/>
                    <a:pt x="12359" y="13252"/>
                  </a:cubicBezTo>
                  <a:cubicBezTo>
                    <a:pt x="12371" y="13383"/>
                    <a:pt x="12359" y="13526"/>
                    <a:pt x="12371" y="13669"/>
                  </a:cubicBezTo>
                  <a:cubicBezTo>
                    <a:pt x="12443" y="14062"/>
                    <a:pt x="12359" y="14419"/>
                    <a:pt x="12193" y="14800"/>
                  </a:cubicBezTo>
                  <a:cubicBezTo>
                    <a:pt x="12038" y="15134"/>
                    <a:pt x="11824" y="15407"/>
                    <a:pt x="11478" y="15586"/>
                  </a:cubicBezTo>
                  <a:cubicBezTo>
                    <a:pt x="11419" y="15610"/>
                    <a:pt x="11359" y="15669"/>
                    <a:pt x="11300" y="15717"/>
                  </a:cubicBezTo>
                  <a:cubicBezTo>
                    <a:pt x="11252" y="15753"/>
                    <a:pt x="11228" y="15788"/>
                    <a:pt x="11181" y="15812"/>
                  </a:cubicBezTo>
                  <a:cubicBezTo>
                    <a:pt x="10728" y="15943"/>
                    <a:pt x="10312" y="16146"/>
                    <a:pt x="9823" y="16062"/>
                  </a:cubicBezTo>
                  <a:cubicBezTo>
                    <a:pt x="9621" y="16015"/>
                    <a:pt x="9395" y="16050"/>
                    <a:pt x="9181" y="16074"/>
                  </a:cubicBezTo>
                  <a:cubicBezTo>
                    <a:pt x="9026" y="16086"/>
                    <a:pt x="8859" y="16122"/>
                    <a:pt x="8692" y="16134"/>
                  </a:cubicBezTo>
                  <a:cubicBezTo>
                    <a:pt x="8609" y="16146"/>
                    <a:pt x="8514" y="16169"/>
                    <a:pt x="8430" y="16134"/>
                  </a:cubicBezTo>
                  <a:cubicBezTo>
                    <a:pt x="8168" y="16050"/>
                    <a:pt x="7930" y="16110"/>
                    <a:pt x="7680" y="16122"/>
                  </a:cubicBezTo>
                  <a:cubicBezTo>
                    <a:pt x="7537" y="16134"/>
                    <a:pt x="7383" y="16122"/>
                    <a:pt x="7240" y="16122"/>
                  </a:cubicBezTo>
                  <a:cubicBezTo>
                    <a:pt x="7145" y="16122"/>
                    <a:pt x="7073" y="16134"/>
                    <a:pt x="7002" y="16134"/>
                  </a:cubicBezTo>
                  <a:cubicBezTo>
                    <a:pt x="6918" y="16265"/>
                    <a:pt x="6966" y="16372"/>
                    <a:pt x="6978" y="16491"/>
                  </a:cubicBezTo>
                  <a:cubicBezTo>
                    <a:pt x="7037" y="16955"/>
                    <a:pt x="7085" y="17420"/>
                    <a:pt x="7180" y="17872"/>
                  </a:cubicBezTo>
                  <a:cubicBezTo>
                    <a:pt x="7264" y="18336"/>
                    <a:pt x="6978" y="18551"/>
                    <a:pt x="6668" y="18694"/>
                  </a:cubicBezTo>
                  <a:cubicBezTo>
                    <a:pt x="6168" y="18920"/>
                    <a:pt x="5787" y="18979"/>
                    <a:pt x="5216" y="19027"/>
                  </a:cubicBezTo>
                  <a:cubicBezTo>
                    <a:pt x="5156" y="19027"/>
                    <a:pt x="5073" y="19039"/>
                    <a:pt x="5013" y="19027"/>
                  </a:cubicBezTo>
                  <a:cubicBezTo>
                    <a:pt x="4799" y="18932"/>
                    <a:pt x="4573" y="18979"/>
                    <a:pt x="4347" y="19003"/>
                  </a:cubicBezTo>
                  <a:cubicBezTo>
                    <a:pt x="4156" y="19039"/>
                    <a:pt x="3977" y="19051"/>
                    <a:pt x="3787" y="19086"/>
                  </a:cubicBezTo>
                  <a:cubicBezTo>
                    <a:pt x="3442" y="19110"/>
                    <a:pt x="3108" y="19039"/>
                    <a:pt x="2834" y="18825"/>
                  </a:cubicBezTo>
                  <a:cubicBezTo>
                    <a:pt x="2668" y="18705"/>
                    <a:pt x="2549" y="18551"/>
                    <a:pt x="2442" y="18372"/>
                  </a:cubicBezTo>
                  <a:cubicBezTo>
                    <a:pt x="2323" y="18158"/>
                    <a:pt x="2239" y="17932"/>
                    <a:pt x="2132" y="17729"/>
                  </a:cubicBezTo>
                  <a:cubicBezTo>
                    <a:pt x="2120" y="17693"/>
                    <a:pt x="2096" y="17682"/>
                    <a:pt x="2096" y="17658"/>
                  </a:cubicBezTo>
                  <a:cubicBezTo>
                    <a:pt x="2084" y="17181"/>
                    <a:pt x="1799" y="16741"/>
                    <a:pt x="1787" y="16265"/>
                  </a:cubicBezTo>
                  <a:cubicBezTo>
                    <a:pt x="1787" y="16229"/>
                    <a:pt x="1787" y="16169"/>
                    <a:pt x="1763" y="16122"/>
                  </a:cubicBezTo>
                  <a:cubicBezTo>
                    <a:pt x="1644" y="15884"/>
                    <a:pt x="1620" y="15610"/>
                    <a:pt x="1537" y="15360"/>
                  </a:cubicBezTo>
                  <a:cubicBezTo>
                    <a:pt x="1382" y="14955"/>
                    <a:pt x="1346" y="14526"/>
                    <a:pt x="1287" y="14110"/>
                  </a:cubicBezTo>
                  <a:cubicBezTo>
                    <a:pt x="1239" y="13824"/>
                    <a:pt x="1227" y="13550"/>
                    <a:pt x="1084" y="13276"/>
                  </a:cubicBezTo>
                  <a:cubicBezTo>
                    <a:pt x="1025" y="13145"/>
                    <a:pt x="1025" y="12979"/>
                    <a:pt x="1013" y="12836"/>
                  </a:cubicBezTo>
                  <a:cubicBezTo>
                    <a:pt x="989" y="12609"/>
                    <a:pt x="941" y="12383"/>
                    <a:pt x="870" y="12181"/>
                  </a:cubicBezTo>
                  <a:cubicBezTo>
                    <a:pt x="810" y="12002"/>
                    <a:pt x="763" y="11824"/>
                    <a:pt x="751" y="11621"/>
                  </a:cubicBezTo>
                  <a:cubicBezTo>
                    <a:pt x="572" y="10169"/>
                    <a:pt x="406" y="8704"/>
                    <a:pt x="227" y="7252"/>
                  </a:cubicBezTo>
                  <a:cubicBezTo>
                    <a:pt x="179" y="6835"/>
                    <a:pt x="120" y="6430"/>
                    <a:pt x="60" y="6013"/>
                  </a:cubicBezTo>
                  <a:cubicBezTo>
                    <a:pt x="1" y="5549"/>
                    <a:pt x="1" y="5097"/>
                    <a:pt x="48" y="4632"/>
                  </a:cubicBezTo>
                  <a:cubicBezTo>
                    <a:pt x="60" y="4513"/>
                    <a:pt x="96" y="4382"/>
                    <a:pt x="132" y="4275"/>
                  </a:cubicBezTo>
                  <a:cubicBezTo>
                    <a:pt x="239" y="4061"/>
                    <a:pt x="298" y="3858"/>
                    <a:pt x="334" y="3632"/>
                  </a:cubicBezTo>
                  <a:cubicBezTo>
                    <a:pt x="358" y="3430"/>
                    <a:pt x="406" y="3251"/>
                    <a:pt x="548" y="3085"/>
                  </a:cubicBezTo>
                  <a:cubicBezTo>
                    <a:pt x="608" y="3025"/>
                    <a:pt x="644" y="2930"/>
                    <a:pt x="691" y="2858"/>
                  </a:cubicBezTo>
                  <a:cubicBezTo>
                    <a:pt x="763" y="2715"/>
                    <a:pt x="870" y="2596"/>
                    <a:pt x="989" y="2477"/>
                  </a:cubicBezTo>
                  <a:cubicBezTo>
                    <a:pt x="1132" y="2323"/>
                    <a:pt x="1263" y="2156"/>
                    <a:pt x="1406" y="1977"/>
                  </a:cubicBezTo>
                  <a:cubicBezTo>
                    <a:pt x="1549" y="1787"/>
                    <a:pt x="1703" y="1608"/>
                    <a:pt x="1942" y="1525"/>
                  </a:cubicBezTo>
                  <a:cubicBezTo>
                    <a:pt x="2001" y="1501"/>
                    <a:pt x="2037" y="1465"/>
                    <a:pt x="2084" y="1418"/>
                  </a:cubicBezTo>
                  <a:cubicBezTo>
                    <a:pt x="2334" y="1168"/>
                    <a:pt x="2656" y="1001"/>
                    <a:pt x="2977" y="870"/>
                  </a:cubicBezTo>
                  <a:cubicBezTo>
                    <a:pt x="3049" y="834"/>
                    <a:pt x="3144" y="787"/>
                    <a:pt x="3215" y="751"/>
                  </a:cubicBezTo>
                  <a:cubicBezTo>
                    <a:pt x="3727" y="418"/>
                    <a:pt x="4287" y="251"/>
                    <a:pt x="4882" y="179"/>
                  </a:cubicBezTo>
                  <a:cubicBezTo>
                    <a:pt x="5287" y="132"/>
                    <a:pt x="5692" y="72"/>
                    <a:pt x="6073" y="37"/>
                  </a:cubicBezTo>
                  <a:cubicBezTo>
                    <a:pt x="6228" y="13"/>
                    <a:pt x="6371" y="37"/>
                    <a:pt x="6525" y="37"/>
                  </a:cubicBezTo>
                  <a:cubicBezTo>
                    <a:pt x="6561" y="37"/>
                    <a:pt x="6621" y="60"/>
                    <a:pt x="6668" y="48"/>
                  </a:cubicBezTo>
                  <a:cubicBezTo>
                    <a:pt x="7240" y="1"/>
                    <a:pt x="7728" y="251"/>
                    <a:pt x="8228" y="418"/>
                  </a:cubicBezTo>
                  <a:cubicBezTo>
                    <a:pt x="8288" y="429"/>
                    <a:pt x="8347" y="465"/>
                    <a:pt x="8395" y="489"/>
                  </a:cubicBezTo>
                  <a:cubicBezTo>
                    <a:pt x="8704" y="691"/>
                    <a:pt x="9002" y="882"/>
                    <a:pt x="9300" y="1084"/>
                  </a:cubicBezTo>
                  <a:cubicBezTo>
                    <a:pt x="9454" y="1191"/>
                    <a:pt x="9585" y="1322"/>
                    <a:pt x="9740" y="1441"/>
                  </a:cubicBezTo>
                  <a:cubicBezTo>
                    <a:pt x="9776" y="1489"/>
                    <a:pt x="9823" y="1525"/>
                    <a:pt x="9883" y="1561"/>
                  </a:cubicBezTo>
                  <a:cubicBezTo>
                    <a:pt x="9919" y="1584"/>
                    <a:pt x="9954" y="1596"/>
                    <a:pt x="9990" y="1620"/>
                  </a:cubicBezTo>
                  <a:cubicBezTo>
                    <a:pt x="10193" y="1858"/>
                    <a:pt x="10431" y="2084"/>
                    <a:pt x="10669" y="2299"/>
                  </a:cubicBezTo>
                  <a:cubicBezTo>
                    <a:pt x="10824" y="2430"/>
                    <a:pt x="10943" y="2596"/>
                    <a:pt x="11050" y="2751"/>
                  </a:cubicBezTo>
                  <a:cubicBezTo>
                    <a:pt x="11121" y="2858"/>
                    <a:pt x="11145" y="3025"/>
                    <a:pt x="11252" y="3108"/>
                  </a:cubicBezTo>
                  <a:cubicBezTo>
                    <a:pt x="11478" y="3323"/>
                    <a:pt x="11538" y="3632"/>
                    <a:pt x="11717" y="3870"/>
                  </a:cubicBezTo>
                  <a:cubicBezTo>
                    <a:pt x="11895" y="4108"/>
                    <a:pt x="12014" y="4394"/>
                    <a:pt x="12133" y="4656"/>
                  </a:cubicBezTo>
                  <a:cubicBezTo>
                    <a:pt x="12252" y="4930"/>
                    <a:pt x="12371" y="5180"/>
                    <a:pt x="12443" y="5466"/>
                  </a:cubicBezTo>
                  <a:cubicBezTo>
                    <a:pt x="12490" y="5644"/>
                    <a:pt x="12562" y="5787"/>
                    <a:pt x="12621" y="5954"/>
                  </a:cubicBezTo>
                  <a:cubicBezTo>
                    <a:pt x="12729" y="6192"/>
                    <a:pt x="12836" y="6430"/>
                    <a:pt x="12931" y="6680"/>
                  </a:cubicBezTo>
                  <a:cubicBezTo>
                    <a:pt x="12955" y="6716"/>
                    <a:pt x="12955" y="6728"/>
                    <a:pt x="12955" y="6764"/>
                  </a:cubicBezTo>
                  <a:cubicBezTo>
                    <a:pt x="12979" y="7121"/>
                    <a:pt x="13169" y="7418"/>
                    <a:pt x="13276" y="7740"/>
                  </a:cubicBezTo>
                  <a:cubicBezTo>
                    <a:pt x="13336" y="7954"/>
                    <a:pt x="13455" y="8133"/>
                    <a:pt x="13502" y="8335"/>
                  </a:cubicBezTo>
                  <a:cubicBezTo>
                    <a:pt x="13562" y="8609"/>
                    <a:pt x="13586" y="8883"/>
                    <a:pt x="13610" y="9157"/>
                  </a:cubicBezTo>
                  <a:cubicBezTo>
                    <a:pt x="13633" y="9419"/>
                    <a:pt x="13574" y="9478"/>
                    <a:pt x="13324" y="9621"/>
                  </a:cubicBezTo>
                  <a:cubicBezTo>
                    <a:pt x="13098" y="9752"/>
                    <a:pt x="12848" y="9776"/>
                    <a:pt x="12610" y="9800"/>
                  </a:cubicBezTo>
                  <a:cubicBezTo>
                    <a:pt x="12443" y="9788"/>
                    <a:pt x="12264" y="9764"/>
                    <a:pt x="12086" y="9859"/>
                  </a:cubicBezTo>
                  <a:close/>
                  <a:moveTo>
                    <a:pt x="12991" y="9026"/>
                  </a:moveTo>
                  <a:cubicBezTo>
                    <a:pt x="12979" y="8800"/>
                    <a:pt x="12979" y="8585"/>
                    <a:pt x="12848" y="8395"/>
                  </a:cubicBezTo>
                  <a:cubicBezTo>
                    <a:pt x="12812" y="8347"/>
                    <a:pt x="12800" y="8276"/>
                    <a:pt x="12788" y="8216"/>
                  </a:cubicBezTo>
                  <a:cubicBezTo>
                    <a:pt x="12776" y="8097"/>
                    <a:pt x="12693" y="7978"/>
                    <a:pt x="12669" y="7859"/>
                  </a:cubicBezTo>
                  <a:cubicBezTo>
                    <a:pt x="12598" y="7573"/>
                    <a:pt x="12395" y="7323"/>
                    <a:pt x="12395" y="7014"/>
                  </a:cubicBezTo>
                  <a:cubicBezTo>
                    <a:pt x="12395" y="6978"/>
                    <a:pt x="12395" y="6966"/>
                    <a:pt x="12383" y="6942"/>
                  </a:cubicBezTo>
                  <a:cubicBezTo>
                    <a:pt x="12217" y="6621"/>
                    <a:pt x="12181" y="6263"/>
                    <a:pt x="11978" y="5966"/>
                  </a:cubicBezTo>
                  <a:cubicBezTo>
                    <a:pt x="11955" y="5930"/>
                    <a:pt x="11919" y="5847"/>
                    <a:pt x="11907" y="5787"/>
                  </a:cubicBezTo>
                  <a:cubicBezTo>
                    <a:pt x="11895" y="5513"/>
                    <a:pt x="11681" y="5287"/>
                    <a:pt x="11657" y="5001"/>
                  </a:cubicBezTo>
                  <a:cubicBezTo>
                    <a:pt x="11657" y="4954"/>
                    <a:pt x="11609" y="4918"/>
                    <a:pt x="11586" y="4870"/>
                  </a:cubicBezTo>
                  <a:cubicBezTo>
                    <a:pt x="11347" y="4501"/>
                    <a:pt x="11145" y="4085"/>
                    <a:pt x="10943" y="3692"/>
                  </a:cubicBezTo>
                  <a:cubicBezTo>
                    <a:pt x="10835" y="3489"/>
                    <a:pt x="10728" y="3263"/>
                    <a:pt x="10574" y="3085"/>
                  </a:cubicBezTo>
                  <a:cubicBezTo>
                    <a:pt x="10371" y="2858"/>
                    <a:pt x="10252" y="2561"/>
                    <a:pt x="9943" y="2442"/>
                  </a:cubicBezTo>
                  <a:cubicBezTo>
                    <a:pt x="9800" y="2192"/>
                    <a:pt x="9538" y="2037"/>
                    <a:pt x="9347" y="1834"/>
                  </a:cubicBezTo>
                  <a:cubicBezTo>
                    <a:pt x="9181" y="1668"/>
                    <a:pt x="9014" y="1525"/>
                    <a:pt x="8823" y="1406"/>
                  </a:cubicBezTo>
                  <a:cubicBezTo>
                    <a:pt x="8609" y="1251"/>
                    <a:pt x="8383" y="1120"/>
                    <a:pt x="8157" y="965"/>
                  </a:cubicBezTo>
                  <a:cubicBezTo>
                    <a:pt x="8073" y="906"/>
                    <a:pt x="7978" y="870"/>
                    <a:pt x="7895" y="834"/>
                  </a:cubicBezTo>
                  <a:cubicBezTo>
                    <a:pt x="7692" y="763"/>
                    <a:pt x="7490" y="691"/>
                    <a:pt x="7276" y="632"/>
                  </a:cubicBezTo>
                  <a:cubicBezTo>
                    <a:pt x="7156" y="584"/>
                    <a:pt x="7037" y="537"/>
                    <a:pt x="6906" y="537"/>
                  </a:cubicBezTo>
                  <a:cubicBezTo>
                    <a:pt x="6525" y="537"/>
                    <a:pt x="6133" y="477"/>
                    <a:pt x="5752" y="548"/>
                  </a:cubicBezTo>
                  <a:cubicBezTo>
                    <a:pt x="5466" y="608"/>
                    <a:pt x="5168" y="608"/>
                    <a:pt x="4882" y="668"/>
                  </a:cubicBezTo>
                  <a:cubicBezTo>
                    <a:pt x="4597" y="715"/>
                    <a:pt x="4323" y="775"/>
                    <a:pt x="4049" y="870"/>
                  </a:cubicBezTo>
                  <a:cubicBezTo>
                    <a:pt x="3799" y="953"/>
                    <a:pt x="3585" y="1120"/>
                    <a:pt x="3335" y="1203"/>
                  </a:cubicBezTo>
                  <a:cubicBezTo>
                    <a:pt x="2846" y="1382"/>
                    <a:pt x="2477" y="1763"/>
                    <a:pt x="2025" y="2013"/>
                  </a:cubicBezTo>
                  <a:cubicBezTo>
                    <a:pt x="1965" y="2037"/>
                    <a:pt x="1918" y="2120"/>
                    <a:pt x="1858" y="2180"/>
                  </a:cubicBezTo>
                  <a:cubicBezTo>
                    <a:pt x="1775" y="2299"/>
                    <a:pt x="1668" y="2418"/>
                    <a:pt x="1584" y="2537"/>
                  </a:cubicBezTo>
                  <a:cubicBezTo>
                    <a:pt x="1382" y="2787"/>
                    <a:pt x="1144" y="2977"/>
                    <a:pt x="1001" y="3263"/>
                  </a:cubicBezTo>
                  <a:cubicBezTo>
                    <a:pt x="929" y="3430"/>
                    <a:pt x="834" y="3573"/>
                    <a:pt x="810" y="3739"/>
                  </a:cubicBezTo>
                  <a:cubicBezTo>
                    <a:pt x="775" y="3906"/>
                    <a:pt x="727" y="4085"/>
                    <a:pt x="656" y="4239"/>
                  </a:cubicBezTo>
                  <a:cubicBezTo>
                    <a:pt x="548" y="4454"/>
                    <a:pt x="525" y="4680"/>
                    <a:pt x="489" y="4894"/>
                  </a:cubicBezTo>
                  <a:cubicBezTo>
                    <a:pt x="453" y="5466"/>
                    <a:pt x="477" y="6025"/>
                    <a:pt x="572" y="6597"/>
                  </a:cubicBezTo>
                  <a:cubicBezTo>
                    <a:pt x="810" y="8252"/>
                    <a:pt x="1049" y="9895"/>
                    <a:pt x="1263" y="11550"/>
                  </a:cubicBezTo>
                  <a:cubicBezTo>
                    <a:pt x="1287" y="11669"/>
                    <a:pt x="1299" y="11800"/>
                    <a:pt x="1346" y="11919"/>
                  </a:cubicBezTo>
                  <a:cubicBezTo>
                    <a:pt x="1441" y="12169"/>
                    <a:pt x="1477" y="12431"/>
                    <a:pt x="1525" y="12693"/>
                  </a:cubicBezTo>
                  <a:cubicBezTo>
                    <a:pt x="1537" y="12848"/>
                    <a:pt x="1561" y="12990"/>
                    <a:pt x="1620" y="13121"/>
                  </a:cubicBezTo>
                  <a:cubicBezTo>
                    <a:pt x="1703" y="13324"/>
                    <a:pt x="1739" y="13514"/>
                    <a:pt x="1775" y="13705"/>
                  </a:cubicBezTo>
                  <a:cubicBezTo>
                    <a:pt x="1846" y="14217"/>
                    <a:pt x="1858" y="14729"/>
                    <a:pt x="2061" y="15229"/>
                  </a:cubicBezTo>
                  <a:cubicBezTo>
                    <a:pt x="2084" y="15288"/>
                    <a:pt x="2084" y="15348"/>
                    <a:pt x="2096" y="15407"/>
                  </a:cubicBezTo>
                  <a:cubicBezTo>
                    <a:pt x="2120" y="15479"/>
                    <a:pt x="2132" y="15550"/>
                    <a:pt x="2156" y="15610"/>
                  </a:cubicBezTo>
                  <a:cubicBezTo>
                    <a:pt x="2263" y="15788"/>
                    <a:pt x="2311" y="15979"/>
                    <a:pt x="2323" y="16193"/>
                  </a:cubicBezTo>
                  <a:cubicBezTo>
                    <a:pt x="2334" y="16598"/>
                    <a:pt x="2573" y="16931"/>
                    <a:pt x="2573" y="17324"/>
                  </a:cubicBezTo>
                  <a:cubicBezTo>
                    <a:pt x="2573" y="17348"/>
                    <a:pt x="2596" y="17372"/>
                    <a:pt x="2608" y="17396"/>
                  </a:cubicBezTo>
                  <a:cubicBezTo>
                    <a:pt x="2715" y="17610"/>
                    <a:pt x="2799" y="17824"/>
                    <a:pt x="2918" y="18039"/>
                  </a:cubicBezTo>
                  <a:cubicBezTo>
                    <a:pt x="2977" y="18122"/>
                    <a:pt x="3037" y="18241"/>
                    <a:pt x="3132" y="18289"/>
                  </a:cubicBezTo>
                  <a:cubicBezTo>
                    <a:pt x="3346" y="18396"/>
                    <a:pt x="3573" y="18479"/>
                    <a:pt x="3858" y="18455"/>
                  </a:cubicBezTo>
                  <a:cubicBezTo>
                    <a:pt x="4287" y="18396"/>
                    <a:pt x="4716" y="18277"/>
                    <a:pt x="5168" y="18384"/>
                  </a:cubicBezTo>
                  <a:cubicBezTo>
                    <a:pt x="5549" y="18324"/>
                    <a:pt x="5942" y="18324"/>
                    <a:pt x="6299" y="18146"/>
                  </a:cubicBezTo>
                  <a:cubicBezTo>
                    <a:pt x="6537" y="18027"/>
                    <a:pt x="6585" y="17991"/>
                    <a:pt x="6549" y="17705"/>
                  </a:cubicBezTo>
                  <a:cubicBezTo>
                    <a:pt x="6502" y="17253"/>
                    <a:pt x="6442" y="16789"/>
                    <a:pt x="6383" y="16324"/>
                  </a:cubicBezTo>
                  <a:cubicBezTo>
                    <a:pt x="6371" y="16217"/>
                    <a:pt x="6359" y="16134"/>
                    <a:pt x="6359" y="16027"/>
                  </a:cubicBezTo>
                  <a:cubicBezTo>
                    <a:pt x="6359" y="15955"/>
                    <a:pt x="6383" y="15860"/>
                    <a:pt x="6430" y="15824"/>
                  </a:cubicBezTo>
                  <a:cubicBezTo>
                    <a:pt x="6549" y="15705"/>
                    <a:pt x="6680" y="15586"/>
                    <a:pt x="6883" y="15562"/>
                  </a:cubicBezTo>
                  <a:cubicBezTo>
                    <a:pt x="7252" y="15527"/>
                    <a:pt x="7621" y="15443"/>
                    <a:pt x="8014" y="15491"/>
                  </a:cubicBezTo>
                  <a:cubicBezTo>
                    <a:pt x="8645" y="15550"/>
                    <a:pt x="9288" y="15503"/>
                    <a:pt x="9919" y="15407"/>
                  </a:cubicBezTo>
                  <a:cubicBezTo>
                    <a:pt x="9978" y="15384"/>
                    <a:pt x="10038" y="15384"/>
                    <a:pt x="10109" y="15372"/>
                  </a:cubicBezTo>
                  <a:cubicBezTo>
                    <a:pt x="10466" y="15324"/>
                    <a:pt x="10812" y="15241"/>
                    <a:pt x="11133" y="15026"/>
                  </a:cubicBezTo>
                  <a:cubicBezTo>
                    <a:pt x="11383" y="14872"/>
                    <a:pt x="11562" y="14693"/>
                    <a:pt x="11657" y="14419"/>
                  </a:cubicBezTo>
                  <a:cubicBezTo>
                    <a:pt x="11740" y="14169"/>
                    <a:pt x="11824" y="13895"/>
                    <a:pt x="11764" y="13622"/>
                  </a:cubicBezTo>
                  <a:cubicBezTo>
                    <a:pt x="11717" y="13324"/>
                    <a:pt x="11669" y="13026"/>
                    <a:pt x="11776" y="12729"/>
                  </a:cubicBezTo>
                  <a:cubicBezTo>
                    <a:pt x="11788" y="12681"/>
                    <a:pt x="11764" y="12609"/>
                    <a:pt x="11740" y="12526"/>
                  </a:cubicBezTo>
                  <a:cubicBezTo>
                    <a:pt x="11597" y="12550"/>
                    <a:pt x="11478" y="12550"/>
                    <a:pt x="11359" y="12562"/>
                  </a:cubicBezTo>
                  <a:cubicBezTo>
                    <a:pt x="10931" y="12621"/>
                    <a:pt x="10478" y="12669"/>
                    <a:pt x="10050" y="12729"/>
                  </a:cubicBezTo>
                  <a:cubicBezTo>
                    <a:pt x="9871" y="12752"/>
                    <a:pt x="9692" y="12729"/>
                    <a:pt x="9526" y="12645"/>
                  </a:cubicBezTo>
                  <a:cubicBezTo>
                    <a:pt x="9383" y="12574"/>
                    <a:pt x="9228" y="12514"/>
                    <a:pt x="9085" y="12443"/>
                  </a:cubicBezTo>
                  <a:cubicBezTo>
                    <a:pt x="8919" y="12348"/>
                    <a:pt x="8823" y="12217"/>
                    <a:pt x="8800" y="12026"/>
                  </a:cubicBezTo>
                  <a:cubicBezTo>
                    <a:pt x="8740" y="11597"/>
                    <a:pt x="8752" y="11395"/>
                    <a:pt x="8930" y="11002"/>
                  </a:cubicBezTo>
                  <a:cubicBezTo>
                    <a:pt x="9026" y="10800"/>
                    <a:pt x="9157" y="10669"/>
                    <a:pt x="9383" y="10645"/>
                  </a:cubicBezTo>
                  <a:cubicBezTo>
                    <a:pt x="9478" y="10621"/>
                    <a:pt x="9573" y="10609"/>
                    <a:pt x="9681" y="10597"/>
                  </a:cubicBezTo>
                  <a:lnTo>
                    <a:pt x="11062" y="10419"/>
                  </a:lnTo>
                  <a:cubicBezTo>
                    <a:pt x="11240" y="10383"/>
                    <a:pt x="11407" y="10359"/>
                    <a:pt x="11526" y="10193"/>
                  </a:cubicBezTo>
                  <a:cubicBezTo>
                    <a:pt x="11526" y="10073"/>
                    <a:pt x="11502" y="9954"/>
                    <a:pt x="11502" y="9823"/>
                  </a:cubicBezTo>
                  <a:cubicBezTo>
                    <a:pt x="11502" y="9514"/>
                    <a:pt x="11645" y="9359"/>
                    <a:pt x="11943" y="9300"/>
                  </a:cubicBezTo>
                  <a:cubicBezTo>
                    <a:pt x="12121" y="9276"/>
                    <a:pt x="12312" y="9240"/>
                    <a:pt x="12502" y="9228"/>
                  </a:cubicBezTo>
                  <a:cubicBezTo>
                    <a:pt x="12717" y="9228"/>
                    <a:pt x="12860" y="9169"/>
                    <a:pt x="12991" y="9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56"/>
            <p:cNvSpPr/>
            <p:nvPr/>
          </p:nvSpPr>
          <p:spPr>
            <a:xfrm>
              <a:off x="3138175" y="1954825"/>
              <a:ext cx="56575" cy="47650"/>
            </a:xfrm>
            <a:custGeom>
              <a:avLst/>
              <a:gdLst/>
              <a:ahLst/>
              <a:cxnLst/>
              <a:rect l="l" t="t" r="r" b="b"/>
              <a:pathLst>
                <a:path w="2263" h="1906" extrusionOk="0">
                  <a:moveTo>
                    <a:pt x="358" y="1906"/>
                  </a:moveTo>
                  <a:cubicBezTo>
                    <a:pt x="310" y="1882"/>
                    <a:pt x="203" y="1858"/>
                    <a:pt x="132" y="1811"/>
                  </a:cubicBezTo>
                  <a:cubicBezTo>
                    <a:pt x="24" y="1751"/>
                    <a:pt x="1" y="1608"/>
                    <a:pt x="84" y="1513"/>
                  </a:cubicBezTo>
                  <a:cubicBezTo>
                    <a:pt x="274" y="1334"/>
                    <a:pt x="429" y="1108"/>
                    <a:pt x="596" y="918"/>
                  </a:cubicBezTo>
                  <a:cubicBezTo>
                    <a:pt x="632" y="858"/>
                    <a:pt x="715" y="822"/>
                    <a:pt x="775" y="787"/>
                  </a:cubicBezTo>
                  <a:cubicBezTo>
                    <a:pt x="1096" y="620"/>
                    <a:pt x="1394" y="418"/>
                    <a:pt x="1667" y="156"/>
                  </a:cubicBezTo>
                  <a:cubicBezTo>
                    <a:pt x="1703" y="120"/>
                    <a:pt x="1751" y="84"/>
                    <a:pt x="1810" y="60"/>
                  </a:cubicBezTo>
                  <a:cubicBezTo>
                    <a:pt x="1918" y="1"/>
                    <a:pt x="2037" y="1"/>
                    <a:pt x="2120" y="84"/>
                  </a:cubicBezTo>
                  <a:cubicBezTo>
                    <a:pt x="2227" y="156"/>
                    <a:pt x="2263" y="299"/>
                    <a:pt x="2203" y="430"/>
                  </a:cubicBezTo>
                  <a:cubicBezTo>
                    <a:pt x="2179" y="477"/>
                    <a:pt x="2156" y="513"/>
                    <a:pt x="2120" y="560"/>
                  </a:cubicBezTo>
                  <a:cubicBezTo>
                    <a:pt x="1965" y="727"/>
                    <a:pt x="1810" y="918"/>
                    <a:pt x="1620" y="1049"/>
                  </a:cubicBezTo>
                  <a:cubicBezTo>
                    <a:pt x="1334" y="1251"/>
                    <a:pt x="1072" y="1465"/>
                    <a:pt x="786" y="1692"/>
                  </a:cubicBezTo>
                  <a:cubicBezTo>
                    <a:pt x="679" y="1787"/>
                    <a:pt x="560" y="1870"/>
                    <a:pt x="358" y="19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6"/>
            <p:cNvSpPr/>
            <p:nvPr/>
          </p:nvSpPr>
          <p:spPr>
            <a:xfrm>
              <a:off x="3149500" y="2052475"/>
              <a:ext cx="53600" cy="30375"/>
            </a:xfrm>
            <a:custGeom>
              <a:avLst/>
              <a:gdLst/>
              <a:ahLst/>
              <a:cxnLst/>
              <a:rect l="l" t="t" r="r" b="b"/>
              <a:pathLst>
                <a:path w="2144" h="1215" extrusionOk="0">
                  <a:moveTo>
                    <a:pt x="1774" y="1215"/>
                  </a:moveTo>
                  <a:cubicBezTo>
                    <a:pt x="1726" y="1191"/>
                    <a:pt x="1607" y="1179"/>
                    <a:pt x="1512" y="1131"/>
                  </a:cubicBezTo>
                  <a:cubicBezTo>
                    <a:pt x="1107" y="953"/>
                    <a:pt x="714" y="774"/>
                    <a:pt x="322" y="595"/>
                  </a:cubicBezTo>
                  <a:cubicBezTo>
                    <a:pt x="167" y="536"/>
                    <a:pt x="60" y="429"/>
                    <a:pt x="36" y="274"/>
                  </a:cubicBezTo>
                  <a:cubicBezTo>
                    <a:pt x="0" y="119"/>
                    <a:pt x="95" y="0"/>
                    <a:pt x="238" y="36"/>
                  </a:cubicBezTo>
                  <a:cubicBezTo>
                    <a:pt x="441" y="60"/>
                    <a:pt x="631" y="119"/>
                    <a:pt x="810" y="191"/>
                  </a:cubicBezTo>
                  <a:cubicBezTo>
                    <a:pt x="1179" y="345"/>
                    <a:pt x="1536" y="512"/>
                    <a:pt x="1905" y="655"/>
                  </a:cubicBezTo>
                  <a:cubicBezTo>
                    <a:pt x="2072" y="714"/>
                    <a:pt x="2143" y="834"/>
                    <a:pt x="2119" y="976"/>
                  </a:cubicBezTo>
                  <a:cubicBezTo>
                    <a:pt x="2084" y="1107"/>
                    <a:pt x="1988" y="1179"/>
                    <a:pt x="1774" y="12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6"/>
            <p:cNvSpPr/>
            <p:nvPr/>
          </p:nvSpPr>
          <p:spPr>
            <a:xfrm>
              <a:off x="3151575" y="2014075"/>
              <a:ext cx="53000" cy="17575"/>
            </a:xfrm>
            <a:custGeom>
              <a:avLst/>
              <a:gdLst/>
              <a:ahLst/>
              <a:cxnLst/>
              <a:rect l="l" t="t" r="r" b="b"/>
              <a:pathLst>
                <a:path w="2120" h="703" extrusionOk="0">
                  <a:moveTo>
                    <a:pt x="1024" y="95"/>
                  </a:moveTo>
                  <a:cubicBezTo>
                    <a:pt x="1227" y="72"/>
                    <a:pt x="1441" y="36"/>
                    <a:pt x="1643" y="24"/>
                  </a:cubicBezTo>
                  <a:cubicBezTo>
                    <a:pt x="1786" y="0"/>
                    <a:pt x="1905" y="36"/>
                    <a:pt x="2001" y="95"/>
                  </a:cubicBezTo>
                  <a:cubicBezTo>
                    <a:pt x="2108" y="155"/>
                    <a:pt x="2120" y="298"/>
                    <a:pt x="2036" y="381"/>
                  </a:cubicBezTo>
                  <a:cubicBezTo>
                    <a:pt x="1941" y="441"/>
                    <a:pt x="1846" y="512"/>
                    <a:pt x="1739" y="524"/>
                  </a:cubicBezTo>
                  <a:cubicBezTo>
                    <a:pt x="1310" y="596"/>
                    <a:pt x="870" y="643"/>
                    <a:pt x="441" y="691"/>
                  </a:cubicBezTo>
                  <a:cubicBezTo>
                    <a:pt x="358" y="703"/>
                    <a:pt x="250" y="679"/>
                    <a:pt x="143" y="643"/>
                  </a:cubicBezTo>
                  <a:cubicBezTo>
                    <a:pt x="60" y="619"/>
                    <a:pt x="0" y="560"/>
                    <a:pt x="0" y="453"/>
                  </a:cubicBezTo>
                  <a:cubicBezTo>
                    <a:pt x="0" y="357"/>
                    <a:pt x="24" y="298"/>
                    <a:pt x="96" y="274"/>
                  </a:cubicBezTo>
                  <a:cubicBezTo>
                    <a:pt x="215" y="226"/>
                    <a:pt x="334" y="179"/>
                    <a:pt x="453" y="155"/>
                  </a:cubicBezTo>
                  <a:cubicBezTo>
                    <a:pt x="655" y="143"/>
                    <a:pt x="846" y="131"/>
                    <a:pt x="1024" y="9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6"/>
            <p:cNvSpPr/>
            <p:nvPr/>
          </p:nvSpPr>
          <p:spPr>
            <a:xfrm>
              <a:off x="2811650" y="1782500"/>
              <a:ext cx="194100" cy="218800"/>
            </a:xfrm>
            <a:custGeom>
              <a:avLst/>
              <a:gdLst/>
              <a:ahLst/>
              <a:cxnLst/>
              <a:rect l="l" t="t" r="r" b="b"/>
              <a:pathLst>
                <a:path w="7764" h="8752" extrusionOk="0">
                  <a:moveTo>
                    <a:pt x="3858" y="84"/>
                  </a:moveTo>
                  <a:cubicBezTo>
                    <a:pt x="4072" y="60"/>
                    <a:pt x="4275" y="12"/>
                    <a:pt x="4501" y="12"/>
                  </a:cubicBezTo>
                  <a:cubicBezTo>
                    <a:pt x="4692" y="0"/>
                    <a:pt x="4906" y="24"/>
                    <a:pt x="5096" y="48"/>
                  </a:cubicBezTo>
                  <a:cubicBezTo>
                    <a:pt x="5144" y="48"/>
                    <a:pt x="5203" y="72"/>
                    <a:pt x="5227" y="84"/>
                  </a:cubicBezTo>
                  <a:cubicBezTo>
                    <a:pt x="5477" y="238"/>
                    <a:pt x="5751" y="405"/>
                    <a:pt x="5989" y="560"/>
                  </a:cubicBezTo>
                  <a:cubicBezTo>
                    <a:pt x="6073" y="619"/>
                    <a:pt x="6168" y="715"/>
                    <a:pt x="6227" y="798"/>
                  </a:cubicBezTo>
                  <a:cubicBezTo>
                    <a:pt x="6549" y="1227"/>
                    <a:pt x="6870" y="1679"/>
                    <a:pt x="7180" y="2108"/>
                  </a:cubicBezTo>
                  <a:cubicBezTo>
                    <a:pt x="7263" y="2227"/>
                    <a:pt x="7347" y="2358"/>
                    <a:pt x="7370" y="2512"/>
                  </a:cubicBezTo>
                  <a:cubicBezTo>
                    <a:pt x="7370" y="2536"/>
                    <a:pt x="7382" y="2560"/>
                    <a:pt x="7382" y="2584"/>
                  </a:cubicBezTo>
                  <a:cubicBezTo>
                    <a:pt x="7680" y="3203"/>
                    <a:pt x="7644" y="3870"/>
                    <a:pt x="7740" y="4501"/>
                  </a:cubicBezTo>
                  <a:cubicBezTo>
                    <a:pt x="7740" y="4536"/>
                    <a:pt x="7763" y="4584"/>
                    <a:pt x="7740" y="4620"/>
                  </a:cubicBezTo>
                  <a:cubicBezTo>
                    <a:pt x="7597" y="5084"/>
                    <a:pt x="7597" y="5596"/>
                    <a:pt x="7382" y="6037"/>
                  </a:cubicBezTo>
                  <a:cubicBezTo>
                    <a:pt x="7347" y="6132"/>
                    <a:pt x="7299" y="6215"/>
                    <a:pt x="7239" y="6310"/>
                  </a:cubicBezTo>
                  <a:cubicBezTo>
                    <a:pt x="7073" y="6549"/>
                    <a:pt x="6870" y="6751"/>
                    <a:pt x="6763" y="7025"/>
                  </a:cubicBezTo>
                  <a:cubicBezTo>
                    <a:pt x="6739" y="7084"/>
                    <a:pt x="6680" y="7120"/>
                    <a:pt x="6644" y="7156"/>
                  </a:cubicBezTo>
                  <a:cubicBezTo>
                    <a:pt x="6346" y="7382"/>
                    <a:pt x="6049" y="7620"/>
                    <a:pt x="5739" y="7823"/>
                  </a:cubicBezTo>
                  <a:cubicBezTo>
                    <a:pt x="5549" y="7942"/>
                    <a:pt x="5358" y="8061"/>
                    <a:pt x="5168" y="8120"/>
                  </a:cubicBezTo>
                  <a:cubicBezTo>
                    <a:pt x="4811" y="8227"/>
                    <a:pt x="4489" y="8442"/>
                    <a:pt x="4096" y="8442"/>
                  </a:cubicBezTo>
                  <a:cubicBezTo>
                    <a:pt x="4060" y="8442"/>
                    <a:pt x="4025" y="8454"/>
                    <a:pt x="3989" y="8465"/>
                  </a:cubicBezTo>
                  <a:cubicBezTo>
                    <a:pt x="3572" y="8692"/>
                    <a:pt x="3108" y="8644"/>
                    <a:pt x="2667" y="8716"/>
                  </a:cubicBezTo>
                  <a:cubicBezTo>
                    <a:pt x="2501" y="8751"/>
                    <a:pt x="2358" y="8656"/>
                    <a:pt x="2203" y="8596"/>
                  </a:cubicBezTo>
                  <a:cubicBezTo>
                    <a:pt x="2025" y="8525"/>
                    <a:pt x="1870" y="8430"/>
                    <a:pt x="1679" y="8370"/>
                  </a:cubicBezTo>
                  <a:cubicBezTo>
                    <a:pt x="1572" y="8335"/>
                    <a:pt x="1465" y="8275"/>
                    <a:pt x="1382" y="8156"/>
                  </a:cubicBezTo>
                  <a:cubicBezTo>
                    <a:pt x="1274" y="7977"/>
                    <a:pt x="1108" y="7834"/>
                    <a:pt x="1012" y="7644"/>
                  </a:cubicBezTo>
                  <a:cubicBezTo>
                    <a:pt x="929" y="7477"/>
                    <a:pt x="774" y="7370"/>
                    <a:pt x="655" y="7215"/>
                  </a:cubicBezTo>
                  <a:cubicBezTo>
                    <a:pt x="358" y="6858"/>
                    <a:pt x="227" y="6477"/>
                    <a:pt x="179" y="6025"/>
                  </a:cubicBezTo>
                  <a:cubicBezTo>
                    <a:pt x="131" y="5620"/>
                    <a:pt x="60" y="5239"/>
                    <a:pt x="12" y="4834"/>
                  </a:cubicBezTo>
                  <a:cubicBezTo>
                    <a:pt x="0" y="4656"/>
                    <a:pt x="0" y="4489"/>
                    <a:pt x="12" y="4310"/>
                  </a:cubicBezTo>
                  <a:cubicBezTo>
                    <a:pt x="12" y="4227"/>
                    <a:pt x="48" y="4132"/>
                    <a:pt x="36" y="4048"/>
                  </a:cubicBezTo>
                  <a:cubicBezTo>
                    <a:pt x="12" y="3834"/>
                    <a:pt x="60" y="3643"/>
                    <a:pt x="120" y="3453"/>
                  </a:cubicBezTo>
                  <a:cubicBezTo>
                    <a:pt x="179" y="3251"/>
                    <a:pt x="239" y="3060"/>
                    <a:pt x="310" y="2881"/>
                  </a:cubicBezTo>
                  <a:cubicBezTo>
                    <a:pt x="370" y="2762"/>
                    <a:pt x="453" y="2643"/>
                    <a:pt x="524" y="2524"/>
                  </a:cubicBezTo>
                  <a:cubicBezTo>
                    <a:pt x="667" y="2310"/>
                    <a:pt x="822" y="2096"/>
                    <a:pt x="953" y="1869"/>
                  </a:cubicBezTo>
                  <a:cubicBezTo>
                    <a:pt x="1108" y="1631"/>
                    <a:pt x="1251" y="1417"/>
                    <a:pt x="1489" y="1250"/>
                  </a:cubicBezTo>
                  <a:cubicBezTo>
                    <a:pt x="1548" y="1203"/>
                    <a:pt x="1608" y="1155"/>
                    <a:pt x="1655" y="1096"/>
                  </a:cubicBezTo>
                  <a:cubicBezTo>
                    <a:pt x="1882" y="857"/>
                    <a:pt x="2132" y="679"/>
                    <a:pt x="2417" y="548"/>
                  </a:cubicBezTo>
                  <a:cubicBezTo>
                    <a:pt x="2441" y="536"/>
                    <a:pt x="2453" y="536"/>
                    <a:pt x="2477" y="524"/>
                  </a:cubicBezTo>
                  <a:cubicBezTo>
                    <a:pt x="2798" y="238"/>
                    <a:pt x="3203" y="167"/>
                    <a:pt x="3632" y="131"/>
                  </a:cubicBezTo>
                  <a:cubicBezTo>
                    <a:pt x="3691" y="119"/>
                    <a:pt x="3787" y="107"/>
                    <a:pt x="3858" y="84"/>
                  </a:cubicBezTo>
                  <a:close/>
                  <a:moveTo>
                    <a:pt x="3799" y="655"/>
                  </a:moveTo>
                  <a:cubicBezTo>
                    <a:pt x="3453" y="667"/>
                    <a:pt x="3037" y="738"/>
                    <a:pt x="2703" y="1024"/>
                  </a:cubicBezTo>
                  <a:cubicBezTo>
                    <a:pt x="2679" y="1036"/>
                    <a:pt x="2679" y="1036"/>
                    <a:pt x="2667" y="1036"/>
                  </a:cubicBezTo>
                  <a:cubicBezTo>
                    <a:pt x="2239" y="1215"/>
                    <a:pt x="1965" y="1596"/>
                    <a:pt x="1608" y="1869"/>
                  </a:cubicBezTo>
                  <a:cubicBezTo>
                    <a:pt x="1358" y="2262"/>
                    <a:pt x="1072" y="2631"/>
                    <a:pt x="858" y="3036"/>
                  </a:cubicBezTo>
                  <a:cubicBezTo>
                    <a:pt x="584" y="3513"/>
                    <a:pt x="524" y="4060"/>
                    <a:pt x="560" y="4608"/>
                  </a:cubicBezTo>
                  <a:cubicBezTo>
                    <a:pt x="584" y="5132"/>
                    <a:pt x="679" y="5656"/>
                    <a:pt x="751" y="6191"/>
                  </a:cubicBezTo>
                  <a:cubicBezTo>
                    <a:pt x="762" y="6275"/>
                    <a:pt x="786" y="6382"/>
                    <a:pt x="858" y="6453"/>
                  </a:cubicBezTo>
                  <a:cubicBezTo>
                    <a:pt x="1120" y="6775"/>
                    <a:pt x="1358" y="7108"/>
                    <a:pt x="1584" y="7453"/>
                  </a:cubicBezTo>
                  <a:cubicBezTo>
                    <a:pt x="1846" y="7846"/>
                    <a:pt x="2286" y="7965"/>
                    <a:pt x="2679" y="8108"/>
                  </a:cubicBezTo>
                  <a:cubicBezTo>
                    <a:pt x="2715" y="8120"/>
                    <a:pt x="2727" y="8108"/>
                    <a:pt x="2763" y="8108"/>
                  </a:cubicBezTo>
                  <a:cubicBezTo>
                    <a:pt x="3072" y="8049"/>
                    <a:pt x="3406" y="8108"/>
                    <a:pt x="3703" y="7906"/>
                  </a:cubicBezTo>
                  <a:cubicBezTo>
                    <a:pt x="3751" y="7870"/>
                    <a:pt x="3799" y="7870"/>
                    <a:pt x="3858" y="7858"/>
                  </a:cubicBezTo>
                  <a:cubicBezTo>
                    <a:pt x="4144" y="7823"/>
                    <a:pt x="4418" y="7739"/>
                    <a:pt x="4692" y="7668"/>
                  </a:cubicBezTo>
                  <a:cubicBezTo>
                    <a:pt x="5061" y="7561"/>
                    <a:pt x="5394" y="7382"/>
                    <a:pt x="5692" y="7156"/>
                  </a:cubicBezTo>
                  <a:cubicBezTo>
                    <a:pt x="5858" y="7037"/>
                    <a:pt x="6037" y="6894"/>
                    <a:pt x="6192" y="6751"/>
                  </a:cubicBezTo>
                  <a:cubicBezTo>
                    <a:pt x="6239" y="6715"/>
                    <a:pt x="6275" y="6668"/>
                    <a:pt x="6311" y="6608"/>
                  </a:cubicBezTo>
                  <a:cubicBezTo>
                    <a:pt x="6418" y="6453"/>
                    <a:pt x="6489" y="6310"/>
                    <a:pt x="6608" y="6180"/>
                  </a:cubicBezTo>
                  <a:cubicBezTo>
                    <a:pt x="6799" y="5953"/>
                    <a:pt x="6930" y="5703"/>
                    <a:pt x="7001" y="5418"/>
                  </a:cubicBezTo>
                  <a:cubicBezTo>
                    <a:pt x="7061" y="5132"/>
                    <a:pt x="7073" y="4846"/>
                    <a:pt x="7180" y="4572"/>
                  </a:cubicBezTo>
                  <a:cubicBezTo>
                    <a:pt x="7192" y="4513"/>
                    <a:pt x="7180" y="4453"/>
                    <a:pt x="7180" y="4370"/>
                  </a:cubicBezTo>
                  <a:cubicBezTo>
                    <a:pt x="7132" y="3989"/>
                    <a:pt x="7108" y="3596"/>
                    <a:pt x="7025" y="3215"/>
                  </a:cubicBezTo>
                  <a:cubicBezTo>
                    <a:pt x="6954" y="2881"/>
                    <a:pt x="6870" y="2560"/>
                    <a:pt x="6656" y="2274"/>
                  </a:cubicBezTo>
                  <a:cubicBezTo>
                    <a:pt x="6418" y="1965"/>
                    <a:pt x="6180" y="1655"/>
                    <a:pt x="5977" y="1334"/>
                  </a:cubicBezTo>
                  <a:cubicBezTo>
                    <a:pt x="5823" y="1131"/>
                    <a:pt x="5680" y="941"/>
                    <a:pt x="5418" y="857"/>
                  </a:cubicBezTo>
                  <a:cubicBezTo>
                    <a:pt x="5346" y="846"/>
                    <a:pt x="5287" y="786"/>
                    <a:pt x="5227" y="738"/>
                  </a:cubicBezTo>
                  <a:cubicBezTo>
                    <a:pt x="5025" y="548"/>
                    <a:pt x="4751" y="524"/>
                    <a:pt x="4489" y="548"/>
                  </a:cubicBezTo>
                  <a:cubicBezTo>
                    <a:pt x="4275" y="595"/>
                    <a:pt x="4084" y="619"/>
                    <a:pt x="3799" y="6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6"/>
            <p:cNvSpPr/>
            <p:nvPr/>
          </p:nvSpPr>
          <p:spPr>
            <a:xfrm>
              <a:off x="3019125" y="1927450"/>
              <a:ext cx="24725" cy="25025"/>
            </a:xfrm>
            <a:custGeom>
              <a:avLst/>
              <a:gdLst/>
              <a:ahLst/>
              <a:cxnLst/>
              <a:rect l="l" t="t" r="r" b="b"/>
              <a:pathLst>
                <a:path w="989" h="1001" extrusionOk="0">
                  <a:moveTo>
                    <a:pt x="548" y="977"/>
                  </a:moveTo>
                  <a:lnTo>
                    <a:pt x="512" y="977"/>
                  </a:lnTo>
                  <a:cubicBezTo>
                    <a:pt x="357" y="1001"/>
                    <a:pt x="191" y="989"/>
                    <a:pt x="95" y="810"/>
                  </a:cubicBezTo>
                  <a:cubicBezTo>
                    <a:pt x="12" y="632"/>
                    <a:pt x="0" y="453"/>
                    <a:pt x="131" y="286"/>
                  </a:cubicBezTo>
                  <a:cubicBezTo>
                    <a:pt x="203" y="179"/>
                    <a:pt x="298" y="108"/>
                    <a:pt x="429" y="84"/>
                  </a:cubicBezTo>
                  <a:cubicBezTo>
                    <a:pt x="726" y="1"/>
                    <a:pt x="869" y="108"/>
                    <a:pt x="929" y="405"/>
                  </a:cubicBezTo>
                  <a:lnTo>
                    <a:pt x="929" y="429"/>
                  </a:lnTo>
                  <a:cubicBezTo>
                    <a:pt x="988" y="810"/>
                    <a:pt x="905" y="929"/>
                    <a:pt x="548" y="9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6"/>
            <p:cNvSpPr/>
            <p:nvPr/>
          </p:nvSpPr>
          <p:spPr>
            <a:xfrm>
              <a:off x="2869100" y="1840225"/>
              <a:ext cx="68475" cy="95875"/>
            </a:xfrm>
            <a:custGeom>
              <a:avLst/>
              <a:gdLst/>
              <a:ahLst/>
              <a:cxnLst/>
              <a:rect l="l" t="t" r="r" b="b"/>
              <a:pathLst>
                <a:path w="2739" h="3835" extrusionOk="0">
                  <a:moveTo>
                    <a:pt x="1679" y="2454"/>
                  </a:moveTo>
                  <a:cubicBezTo>
                    <a:pt x="1298" y="2477"/>
                    <a:pt x="905" y="2466"/>
                    <a:pt x="560" y="2716"/>
                  </a:cubicBezTo>
                  <a:cubicBezTo>
                    <a:pt x="536" y="2918"/>
                    <a:pt x="500" y="3120"/>
                    <a:pt x="536" y="3335"/>
                  </a:cubicBezTo>
                  <a:cubicBezTo>
                    <a:pt x="548" y="3418"/>
                    <a:pt x="548" y="3513"/>
                    <a:pt x="536" y="3597"/>
                  </a:cubicBezTo>
                  <a:cubicBezTo>
                    <a:pt x="512" y="3728"/>
                    <a:pt x="429" y="3835"/>
                    <a:pt x="322" y="3835"/>
                  </a:cubicBezTo>
                  <a:cubicBezTo>
                    <a:pt x="203" y="3835"/>
                    <a:pt x="131" y="3763"/>
                    <a:pt x="108" y="3656"/>
                  </a:cubicBezTo>
                  <a:cubicBezTo>
                    <a:pt x="60" y="3490"/>
                    <a:pt x="0" y="3311"/>
                    <a:pt x="0" y="3156"/>
                  </a:cubicBezTo>
                  <a:cubicBezTo>
                    <a:pt x="0" y="2858"/>
                    <a:pt x="36" y="2561"/>
                    <a:pt x="84" y="2263"/>
                  </a:cubicBezTo>
                  <a:cubicBezTo>
                    <a:pt x="119" y="2061"/>
                    <a:pt x="131" y="1858"/>
                    <a:pt x="143" y="1668"/>
                  </a:cubicBezTo>
                  <a:cubicBezTo>
                    <a:pt x="179" y="1227"/>
                    <a:pt x="250" y="787"/>
                    <a:pt x="405" y="382"/>
                  </a:cubicBezTo>
                  <a:cubicBezTo>
                    <a:pt x="500" y="96"/>
                    <a:pt x="858" y="1"/>
                    <a:pt x="1108" y="180"/>
                  </a:cubicBezTo>
                  <a:cubicBezTo>
                    <a:pt x="1251" y="263"/>
                    <a:pt x="1358" y="394"/>
                    <a:pt x="1405" y="549"/>
                  </a:cubicBezTo>
                  <a:lnTo>
                    <a:pt x="1727" y="1263"/>
                  </a:lnTo>
                  <a:cubicBezTo>
                    <a:pt x="1786" y="1394"/>
                    <a:pt x="1858" y="1525"/>
                    <a:pt x="1953" y="1644"/>
                  </a:cubicBezTo>
                  <a:cubicBezTo>
                    <a:pt x="2084" y="1858"/>
                    <a:pt x="2203" y="2085"/>
                    <a:pt x="2263" y="2335"/>
                  </a:cubicBezTo>
                  <a:cubicBezTo>
                    <a:pt x="2334" y="2585"/>
                    <a:pt x="2429" y="2823"/>
                    <a:pt x="2584" y="3049"/>
                  </a:cubicBezTo>
                  <a:cubicBezTo>
                    <a:pt x="2667" y="3168"/>
                    <a:pt x="2739" y="3287"/>
                    <a:pt x="2739" y="3430"/>
                  </a:cubicBezTo>
                  <a:cubicBezTo>
                    <a:pt x="2739" y="3549"/>
                    <a:pt x="2667" y="3656"/>
                    <a:pt x="2560" y="3704"/>
                  </a:cubicBezTo>
                  <a:cubicBezTo>
                    <a:pt x="2441" y="3751"/>
                    <a:pt x="2286" y="3716"/>
                    <a:pt x="2227" y="3585"/>
                  </a:cubicBezTo>
                  <a:cubicBezTo>
                    <a:pt x="2096" y="3347"/>
                    <a:pt x="1917" y="3120"/>
                    <a:pt x="1846" y="2858"/>
                  </a:cubicBezTo>
                  <a:cubicBezTo>
                    <a:pt x="1798" y="2704"/>
                    <a:pt x="1727" y="2585"/>
                    <a:pt x="1679" y="2454"/>
                  </a:cubicBezTo>
                  <a:close/>
                  <a:moveTo>
                    <a:pt x="1453" y="1918"/>
                  </a:moveTo>
                  <a:cubicBezTo>
                    <a:pt x="1191" y="1561"/>
                    <a:pt x="1179" y="1120"/>
                    <a:pt x="858" y="823"/>
                  </a:cubicBezTo>
                  <a:cubicBezTo>
                    <a:pt x="834" y="882"/>
                    <a:pt x="786" y="930"/>
                    <a:pt x="774" y="989"/>
                  </a:cubicBezTo>
                  <a:cubicBezTo>
                    <a:pt x="739" y="1323"/>
                    <a:pt x="619" y="1644"/>
                    <a:pt x="715" y="2001"/>
                  </a:cubicBezTo>
                  <a:cubicBezTo>
                    <a:pt x="941" y="2025"/>
                    <a:pt x="1155" y="1966"/>
                    <a:pt x="1453" y="19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400">
        <p14:doors dir="vert"/>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65"/>
                                        </p:tgtEl>
                                        <p:attrNameLst>
                                          <p:attrName>style.visibility</p:attrName>
                                        </p:attrNameLst>
                                      </p:cBhvr>
                                      <p:to>
                                        <p:strVal val="visible"/>
                                      </p:to>
                                    </p:set>
                                    <p:animEffect transition="in" filter="fade">
                                      <p:cBhvr>
                                        <p:cTn id="7" dur="1000"/>
                                        <p:tgtEl>
                                          <p:spTgt spid="465"/>
                                        </p:tgtEl>
                                      </p:cBhvr>
                                    </p:animEffect>
                                  </p:childTnLst>
                                </p:cTn>
                              </p:par>
                              <p:par>
                                <p:cTn id="8" presetID="10" presetClass="entr" presetSubtype="0" fill="hold" nodeType="withEffect">
                                  <p:stCondLst>
                                    <p:cond delay="0"/>
                                  </p:stCondLst>
                                  <p:childTnLst>
                                    <p:set>
                                      <p:cBhvr>
                                        <p:cTn id="9" dur="1" fill="hold">
                                          <p:stCondLst>
                                            <p:cond delay="0"/>
                                          </p:stCondLst>
                                        </p:cTn>
                                        <p:tgtEl>
                                          <p:spTgt spid="466"/>
                                        </p:tgtEl>
                                        <p:attrNameLst>
                                          <p:attrName>style.visibility</p:attrName>
                                        </p:attrNameLst>
                                      </p:cBhvr>
                                      <p:to>
                                        <p:strVal val="visible"/>
                                      </p:to>
                                    </p:set>
                                    <p:animEffect transition="in" filter="fade">
                                      <p:cBhvr>
                                        <p:cTn id="10" dur="1000"/>
                                        <p:tgtEl>
                                          <p:spTgt spid="466"/>
                                        </p:tgtEl>
                                      </p:cBhvr>
                                    </p:animEffect>
                                  </p:childTnLst>
                                </p:cTn>
                              </p:par>
                              <p:par>
                                <p:cTn id="11" presetID="10" presetClass="entr" presetSubtype="0" fill="hold" nodeType="withEffect">
                                  <p:stCondLst>
                                    <p:cond delay="0"/>
                                  </p:stCondLst>
                                  <p:childTnLst>
                                    <p:set>
                                      <p:cBhvr>
                                        <p:cTn id="12" dur="1" fill="hold">
                                          <p:stCondLst>
                                            <p:cond delay="0"/>
                                          </p:stCondLst>
                                        </p:cTn>
                                        <p:tgtEl>
                                          <p:spTgt spid="467"/>
                                        </p:tgtEl>
                                        <p:attrNameLst>
                                          <p:attrName>style.visibility</p:attrName>
                                        </p:attrNameLst>
                                      </p:cBhvr>
                                      <p:to>
                                        <p:strVal val="visible"/>
                                      </p:to>
                                    </p:set>
                                    <p:animEffect transition="in" filter="fade">
                                      <p:cBhvr>
                                        <p:cTn id="13" dur="1000"/>
                                        <p:tgtEl>
                                          <p:spTgt spid="467"/>
                                        </p:tgtEl>
                                      </p:cBhvr>
                                    </p:animEffect>
                                  </p:childTnLst>
                                </p:cTn>
                              </p:par>
                              <p:par>
                                <p:cTn id="14" presetID="10" presetClass="entr" presetSubtype="0" fill="hold" nodeType="withEffect">
                                  <p:stCondLst>
                                    <p:cond delay="0"/>
                                  </p:stCondLst>
                                  <p:childTnLst>
                                    <p:set>
                                      <p:cBhvr>
                                        <p:cTn id="15" dur="1" fill="hold">
                                          <p:stCondLst>
                                            <p:cond delay="0"/>
                                          </p:stCondLst>
                                        </p:cTn>
                                        <p:tgtEl>
                                          <p:spTgt spid="469"/>
                                        </p:tgtEl>
                                        <p:attrNameLst>
                                          <p:attrName>style.visibility</p:attrName>
                                        </p:attrNameLst>
                                      </p:cBhvr>
                                      <p:to>
                                        <p:strVal val="visible"/>
                                      </p:to>
                                    </p:set>
                                    <p:animEffect transition="in" filter="fade">
                                      <p:cBhvr>
                                        <p:cTn id="16" dur="1000"/>
                                        <p:tgtEl>
                                          <p:spTgt spid="469"/>
                                        </p:tgtEl>
                                      </p:cBhvr>
                                    </p:animEffect>
                                  </p:childTnLst>
                                </p:cTn>
                              </p:par>
                              <p:par>
                                <p:cTn id="17" presetID="10" presetClass="entr" presetSubtype="0" fill="hold" nodeType="withEffect">
                                  <p:stCondLst>
                                    <p:cond delay="0"/>
                                  </p:stCondLst>
                                  <p:childTnLst>
                                    <p:set>
                                      <p:cBhvr>
                                        <p:cTn id="18" dur="1" fill="hold">
                                          <p:stCondLst>
                                            <p:cond delay="0"/>
                                          </p:stCondLst>
                                        </p:cTn>
                                        <p:tgtEl>
                                          <p:spTgt spid="470"/>
                                        </p:tgtEl>
                                        <p:attrNameLst>
                                          <p:attrName>style.visibility</p:attrName>
                                        </p:attrNameLst>
                                      </p:cBhvr>
                                      <p:to>
                                        <p:strVal val="visible"/>
                                      </p:to>
                                    </p:set>
                                    <p:animEffect transition="in" filter="fade">
                                      <p:cBhvr>
                                        <p:cTn id="19" dur="1000"/>
                                        <p:tgtEl>
                                          <p:spTgt spid="470"/>
                                        </p:tgtEl>
                                      </p:cBhvr>
                                    </p:animEffect>
                                  </p:childTnLst>
                                </p:cTn>
                              </p:par>
                              <p:par>
                                <p:cTn id="20" presetID="10" presetClass="entr" presetSubtype="0" fill="hold" nodeType="withEffect">
                                  <p:stCondLst>
                                    <p:cond delay="0"/>
                                  </p:stCondLst>
                                  <p:childTnLst>
                                    <p:set>
                                      <p:cBhvr>
                                        <p:cTn id="21" dur="1" fill="hold">
                                          <p:stCondLst>
                                            <p:cond delay="0"/>
                                          </p:stCondLst>
                                        </p:cTn>
                                        <p:tgtEl>
                                          <p:spTgt spid="471"/>
                                        </p:tgtEl>
                                        <p:attrNameLst>
                                          <p:attrName>style.visibility</p:attrName>
                                        </p:attrNameLst>
                                      </p:cBhvr>
                                      <p:to>
                                        <p:strVal val="visible"/>
                                      </p:to>
                                    </p:set>
                                    <p:animEffect transition="in" filter="fade">
                                      <p:cBhvr>
                                        <p:cTn id="22" dur="1000"/>
                                        <p:tgtEl>
                                          <p:spTgt spid="471"/>
                                        </p:tgtEl>
                                      </p:cBhvr>
                                    </p:animEffect>
                                  </p:childTnLst>
                                </p:cTn>
                              </p:par>
                              <p:par>
                                <p:cTn id="23" presetID="10" presetClass="entr" presetSubtype="0" fill="hold" nodeType="withEffect">
                                  <p:stCondLst>
                                    <p:cond delay="0"/>
                                  </p:stCondLst>
                                  <p:childTnLst>
                                    <p:set>
                                      <p:cBhvr>
                                        <p:cTn id="24" dur="1" fill="hold">
                                          <p:stCondLst>
                                            <p:cond delay="0"/>
                                          </p:stCondLst>
                                        </p:cTn>
                                        <p:tgtEl>
                                          <p:spTgt spid="472"/>
                                        </p:tgtEl>
                                        <p:attrNameLst>
                                          <p:attrName>style.visibility</p:attrName>
                                        </p:attrNameLst>
                                      </p:cBhvr>
                                      <p:to>
                                        <p:strVal val="visible"/>
                                      </p:to>
                                    </p:set>
                                    <p:animEffect transition="in" filter="fade">
                                      <p:cBhvr>
                                        <p:cTn id="25" dur="1000"/>
                                        <p:tgtEl>
                                          <p:spTgt spid="472"/>
                                        </p:tgtEl>
                                      </p:cBhvr>
                                    </p:animEffect>
                                  </p:childTnLst>
                                </p:cTn>
                              </p:par>
                              <p:par>
                                <p:cTn id="26" presetID="10" presetClass="entr" presetSubtype="0" fill="hold" nodeType="withEffect">
                                  <p:stCondLst>
                                    <p:cond delay="0"/>
                                  </p:stCondLst>
                                  <p:childTnLst>
                                    <p:set>
                                      <p:cBhvr>
                                        <p:cTn id="27" dur="1" fill="hold">
                                          <p:stCondLst>
                                            <p:cond delay="0"/>
                                          </p:stCondLst>
                                        </p:cTn>
                                        <p:tgtEl>
                                          <p:spTgt spid="468"/>
                                        </p:tgtEl>
                                        <p:attrNameLst>
                                          <p:attrName>style.visibility</p:attrName>
                                        </p:attrNameLst>
                                      </p:cBhvr>
                                      <p:to>
                                        <p:strVal val="visible"/>
                                      </p:to>
                                    </p:set>
                                    <p:animEffect transition="in" filter="fade">
                                      <p:cBhvr>
                                        <p:cTn id="28" dur="1000"/>
                                        <p:tgtEl>
                                          <p:spTgt spid="4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59"/>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9"/>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9"/>
          <p:cNvSpPr/>
          <p:nvPr/>
        </p:nvSpPr>
        <p:spPr>
          <a:xfrm>
            <a:off x="7443046" y="4351580"/>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9"/>
          <p:cNvSpPr/>
          <p:nvPr/>
        </p:nvSpPr>
        <p:spPr>
          <a:xfrm rot="2006702">
            <a:off x="8051026" y="3645241"/>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9"/>
          <p:cNvSpPr txBox="1">
            <a:spLocks noGrp="1"/>
          </p:cNvSpPr>
          <p:nvPr>
            <p:ph type="subTitle" idx="1"/>
          </p:nvPr>
        </p:nvSpPr>
        <p:spPr>
          <a:xfrm>
            <a:off x="2124450" y="1476175"/>
            <a:ext cx="4892100" cy="1984200"/>
          </a:xfrm>
          <a:prstGeom prst="rect">
            <a:avLst/>
          </a:prstGeom>
        </p:spPr>
        <p:txBody>
          <a:bodyPr spcFirstLastPara="1" wrap="square" lIns="91425" tIns="91425" rIns="91425" bIns="91425" anchor="t" anchorCtr="0">
            <a:noAutofit/>
          </a:bodyPr>
          <a:lstStyle/>
          <a:p>
            <a:pPr marL="0" lvl="0" indent="0"/>
            <a:r>
              <a:rPr lang="en-US" sz="2300" dirty="0"/>
              <a:t>Two roads diverged in a yellow wood,</a:t>
            </a:r>
            <a:br>
              <a:rPr lang="en-US" sz="2300" dirty="0"/>
            </a:br>
            <a:r>
              <a:rPr lang="en-US" sz="2300" dirty="0"/>
              <a:t>And sorry I could not travel both</a:t>
            </a:r>
            <a:br>
              <a:rPr lang="en-US" sz="2300" dirty="0"/>
            </a:br>
            <a:r>
              <a:rPr lang="en-US" sz="2300" dirty="0"/>
              <a:t>And be one traveler, long I stood</a:t>
            </a:r>
            <a:br>
              <a:rPr lang="en-US" sz="2300" dirty="0"/>
            </a:br>
            <a:r>
              <a:rPr lang="en-US" sz="2300" dirty="0"/>
              <a:t>And looked down one as far as I could</a:t>
            </a:r>
            <a:br>
              <a:rPr lang="en-US" sz="2300" dirty="0"/>
            </a:br>
            <a:r>
              <a:rPr lang="en-US" sz="2300" dirty="0"/>
              <a:t>To where it bent in the undergrowth;</a:t>
            </a:r>
            <a:endParaRPr sz="2300" dirty="0"/>
          </a:p>
        </p:txBody>
      </p:sp>
      <p:grpSp>
        <p:nvGrpSpPr>
          <p:cNvPr id="548" name="Google Shape;548;p59"/>
          <p:cNvGrpSpPr/>
          <p:nvPr/>
        </p:nvGrpSpPr>
        <p:grpSpPr>
          <a:xfrm>
            <a:off x="930765" y="489363"/>
            <a:ext cx="1663844" cy="1216701"/>
            <a:chOff x="3348925" y="3556225"/>
            <a:chExt cx="776300" cy="567650"/>
          </a:xfrm>
        </p:grpSpPr>
        <p:sp>
          <p:nvSpPr>
            <p:cNvPr id="549" name="Google Shape;549;p59"/>
            <p:cNvSpPr/>
            <p:nvPr/>
          </p:nvSpPr>
          <p:spPr>
            <a:xfrm>
              <a:off x="3628125" y="3573200"/>
              <a:ext cx="481025" cy="443825"/>
            </a:xfrm>
            <a:custGeom>
              <a:avLst/>
              <a:gdLst/>
              <a:ahLst/>
              <a:cxnLst/>
              <a:rect l="l" t="t" r="r" b="b"/>
              <a:pathLst>
                <a:path w="19241" h="17753" extrusionOk="0">
                  <a:moveTo>
                    <a:pt x="19241" y="5274"/>
                  </a:moveTo>
                  <a:cubicBezTo>
                    <a:pt x="19157" y="6656"/>
                    <a:pt x="19050" y="8096"/>
                    <a:pt x="18955" y="9537"/>
                  </a:cubicBezTo>
                  <a:cubicBezTo>
                    <a:pt x="18919" y="10287"/>
                    <a:pt x="18931" y="11049"/>
                    <a:pt x="18884" y="11787"/>
                  </a:cubicBezTo>
                  <a:cubicBezTo>
                    <a:pt x="18800" y="13275"/>
                    <a:pt x="17610" y="14335"/>
                    <a:pt x="16098" y="14276"/>
                  </a:cubicBezTo>
                  <a:cubicBezTo>
                    <a:pt x="15990" y="14276"/>
                    <a:pt x="15907" y="14228"/>
                    <a:pt x="15800" y="14228"/>
                  </a:cubicBezTo>
                  <a:cubicBezTo>
                    <a:pt x="15371" y="14216"/>
                    <a:pt x="15264" y="14287"/>
                    <a:pt x="15240" y="14740"/>
                  </a:cubicBezTo>
                  <a:cubicBezTo>
                    <a:pt x="15193" y="15252"/>
                    <a:pt x="15181" y="15776"/>
                    <a:pt x="15145" y="16312"/>
                  </a:cubicBezTo>
                  <a:cubicBezTo>
                    <a:pt x="15145" y="16466"/>
                    <a:pt x="15145" y="16609"/>
                    <a:pt x="15121" y="16764"/>
                  </a:cubicBezTo>
                  <a:cubicBezTo>
                    <a:pt x="15074" y="17074"/>
                    <a:pt x="15121" y="17478"/>
                    <a:pt x="14764" y="17609"/>
                  </a:cubicBezTo>
                  <a:cubicBezTo>
                    <a:pt x="14371" y="17752"/>
                    <a:pt x="14014" y="17562"/>
                    <a:pt x="13764" y="17264"/>
                  </a:cubicBezTo>
                  <a:cubicBezTo>
                    <a:pt x="13097" y="16526"/>
                    <a:pt x="12419" y="15776"/>
                    <a:pt x="11811" y="14990"/>
                  </a:cubicBezTo>
                  <a:cubicBezTo>
                    <a:pt x="11526" y="14633"/>
                    <a:pt x="11228" y="14478"/>
                    <a:pt x="10799" y="14478"/>
                  </a:cubicBezTo>
                  <a:cubicBezTo>
                    <a:pt x="9668" y="14478"/>
                    <a:pt x="8549" y="14514"/>
                    <a:pt x="7442" y="14442"/>
                  </a:cubicBezTo>
                  <a:cubicBezTo>
                    <a:pt x="6394" y="14359"/>
                    <a:pt x="5358" y="14180"/>
                    <a:pt x="4334" y="14002"/>
                  </a:cubicBezTo>
                  <a:cubicBezTo>
                    <a:pt x="3810" y="13918"/>
                    <a:pt x="3763" y="13811"/>
                    <a:pt x="3763" y="13216"/>
                  </a:cubicBezTo>
                  <a:cubicBezTo>
                    <a:pt x="3763" y="12121"/>
                    <a:pt x="3679" y="11025"/>
                    <a:pt x="3394" y="9954"/>
                  </a:cubicBezTo>
                  <a:cubicBezTo>
                    <a:pt x="3179" y="9168"/>
                    <a:pt x="2727" y="8703"/>
                    <a:pt x="1905" y="8608"/>
                  </a:cubicBezTo>
                  <a:cubicBezTo>
                    <a:pt x="1489" y="8549"/>
                    <a:pt x="1072" y="8453"/>
                    <a:pt x="643" y="8430"/>
                  </a:cubicBezTo>
                  <a:cubicBezTo>
                    <a:pt x="286" y="8394"/>
                    <a:pt x="72" y="8227"/>
                    <a:pt x="60" y="7870"/>
                  </a:cubicBezTo>
                  <a:cubicBezTo>
                    <a:pt x="24" y="7251"/>
                    <a:pt x="0" y="6620"/>
                    <a:pt x="12" y="6001"/>
                  </a:cubicBezTo>
                  <a:cubicBezTo>
                    <a:pt x="48" y="5251"/>
                    <a:pt x="84" y="4501"/>
                    <a:pt x="191" y="3750"/>
                  </a:cubicBezTo>
                  <a:cubicBezTo>
                    <a:pt x="286" y="3143"/>
                    <a:pt x="441" y="2536"/>
                    <a:pt x="608" y="1941"/>
                  </a:cubicBezTo>
                  <a:cubicBezTo>
                    <a:pt x="881" y="881"/>
                    <a:pt x="1727" y="488"/>
                    <a:pt x="2643" y="286"/>
                  </a:cubicBezTo>
                  <a:cubicBezTo>
                    <a:pt x="3751" y="36"/>
                    <a:pt x="4870" y="0"/>
                    <a:pt x="6001" y="95"/>
                  </a:cubicBezTo>
                  <a:cubicBezTo>
                    <a:pt x="7870" y="226"/>
                    <a:pt x="9752" y="286"/>
                    <a:pt x="11609" y="417"/>
                  </a:cubicBezTo>
                  <a:cubicBezTo>
                    <a:pt x="13538" y="548"/>
                    <a:pt x="15490" y="750"/>
                    <a:pt x="17431" y="929"/>
                  </a:cubicBezTo>
                  <a:cubicBezTo>
                    <a:pt x="17622" y="941"/>
                    <a:pt x="17812" y="1012"/>
                    <a:pt x="18003" y="1060"/>
                  </a:cubicBezTo>
                  <a:cubicBezTo>
                    <a:pt x="18598" y="1203"/>
                    <a:pt x="18979" y="1584"/>
                    <a:pt x="19015" y="2203"/>
                  </a:cubicBezTo>
                  <a:cubicBezTo>
                    <a:pt x="19110" y="3203"/>
                    <a:pt x="19169" y="4203"/>
                    <a:pt x="19241" y="5274"/>
                  </a:cubicBezTo>
                  <a:close/>
                  <a:moveTo>
                    <a:pt x="9549" y="11585"/>
                  </a:moveTo>
                  <a:cubicBezTo>
                    <a:pt x="9609" y="11585"/>
                    <a:pt x="9763" y="11597"/>
                    <a:pt x="9894" y="11537"/>
                  </a:cubicBezTo>
                  <a:cubicBezTo>
                    <a:pt x="11025" y="11061"/>
                    <a:pt x="11907" y="10347"/>
                    <a:pt x="12228" y="9096"/>
                  </a:cubicBezTo>
                  <a:cubicBezTo>
                    <a:pt x="12395" y="8430"/>
                    <a:pt x="12264" y="8192"/>
                    <a:pt x="11609" y="8144"/>
                  </a:cubicBezTo>
                  <a:cubicBezTo>
                    <a:pt x="10442" y="8084"/>
                    <a:pt x="9263" y="8072"/>
                    <a:pt x="8097" y="8049"/>
                  </a:cubicBezTo>
                  <a:cubicBezTo>
                    <a:pt x="7573" y="8049"/>
                    <a:pt x="7239" y="8489"/>
                    <a:pt x="7287" y="9001"/>
                  </a:cubicBezTo>
                  <a:cubicBezTo>
                    <a:pt x="7311" y="9263"/>
                    <a:pt x="7382" y="9501"/>
                    <a:pt x="7406" y="9751"/>
                  </a:cubicBezTo>
                  <a:cubicBezTo>
                    <a:pt x="7549" y="11001"/>
                    <a:pt x="8573" y="11525"/>
                    <a:pt x="9549" y="11585"/>
                  </a:cubicBezTo>
                  <a:close/>
                  <a:moveTo>
                    <a:pt x="6799" y="6108"/>
                  </a:moveTo>
                  <a:lnTo>
                    <a:pt x="6799" y="6108"/>
                  </a:lnTo>
                  <a:lnTo>
                    <a:pt x="6799" y="5953"/>
                  </a:lnTo>
                  <a:cubicBezTo>
                    <a:pt x="6799" y="5620"/>
                    <a:pt x="6739" y="5346"/>
                    <a:pt x="6358" y="5298"/>
                  </a:cubicBezTo>
                  <a:cubicBezTo>
                    <a:pt x="6084" y="5274"/>
                    <a:pt x="5870" y="5513"/>
                    <a:pt x="5822" y="5894"/>
                  </a:cubicBezTo>
                  <a:cubicBezTo>
                    <a:pt x="5799" y="5965"/>
                    <a:pt x="5799" y="6048"/>
                    <a:pt x="5799" y="6120"/>
                  </a:cubicBezTo>
                  <a:cubicBezTo>
                    <a:pt x="5799" y="6608"/>
                    <a:pt x="6013" y="7013"/>
                    <a:pt x="6275" y="7025"/>
                  </a:cubicBezTo>
                  <a:cubicBezTo>
                    <a:pt x="6561" y="7060"/>
                    <a:pt x="6763" y="6703"/>
                    <a:pt x="6799" y="6167"/>
                  </a:cubicBezTo>
                  <a:close/>
                  <a:moveTo>
                    <a:pt x="14240" y="5536"/>
                  </a:moveTo>
                  <a:cubicBezTo>
                    <a:pt x="13383" y="5608"/>
                    <a:pt x="13121" y="6120"/>
                    <a:pt x="13526" y="6822"/>
                  </a:cubicBezTo>
                  <a:cubicBezTo>
                    <a:pt x="13597" y="6941"/>
                    <a:pt x="13752" y="7072"/>
                    <a:pt x="13859" y="7072"/>
                  </a:cubicBezTo>
                  <a:cubicBezTo>
                    <a:pt x="13954" y="7072"/>
                    <a:pt x="14121" y="6941"/>
                    <a:pt x="14181" y="6822"/>
                  </a:cubicBezTo>
                  <a:cubicBezTo>
                    <a:pt x="14359" y="6417"/>
                    <a:pt x="14371" y="6013"/>
                    <a:pt x="14240" y="553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9"/>
            <p:cNvSpPr/>
            <p:nvPr/>
          </p:nvSpPr>
          <p:spPr>
            <a:xfrm>
              <a:off x="3367375" y="3796725"/>
              <a:ext cx="342025" cy="307200"/>
            </a:xfrm>
            <a:custGeom>
              <a:avLst/>
              <a:gdLst/>
              <a:ahLst/>
              <a:cxnLst/>
              <a:rect l="l" t="t" r="r" b="b"/>
              <a:pathLst>
                <a:path w="13681" h="12288" extrusionOk="0">
                  <a:moveTo>
                    <a:pt x="2108" y="12288"/>
                  </a:moveTo>
                  <a:cubicBezTo>
                    <a:pt x="1798" y="11704"/>
                    <a:pt x="2048" y="11276"/>
                    <a:pt x="2096" y="10835"/>
                  </a:cubicBezTo>
                  <a:cubicBezTo>
                    <a:pt x="2108" y="10597"/>
                    <a:pt x="2239" y="10359"/>
                    <a:pt x="2286" y="10121"/>
                  </a:cubicBezTo>
                  <a:cubicBezTo>
                    <a:pt x="2405" y="9621"/>
                    <a:pt x="2298" y="9490"/>
                    <a:pt x="1798" y="9466"/>
                  </a:cubicBezTo>
                  <a:cubicBezTo>
                    <a:pt x="1524" y="9454"/>
                    <a:pt x="1251" y="9490"/>
                    <a:pt x="977" y="9466"/>
                  </a:cubicBezTo>
                  <a:cubicBezTo>
                    <a:pt x="453" y="9430"/>
                    <a:pt x="203" y="9216"/>
                    <a:pt x="96" y="8716"/>
                  </a:cubicBezTo>
                  <a:cubicBezTo>
                    <a:pt x="24" y="8371"/>
                    <a:pt x="0" y="8013"/>
                    <a:pt x="0" y="7668"/>
                  </a:cubicBezTo>
                  <a:cubicBezTo>
                    <a:pt x="12" y="6168"/>
                    <a:pt x="24" y="4680"/>
                    <a:pt x="72" y="3180"/>
                  </a:cubicBezTo>
                  <a:cubicBezTo>
                    <a:pt x="84" y="2799"/>
                    <a:pt x="155" y="2429"/>
                    <a:pt x="191" y="2060"/>
                  </a:cubicBezTo>
                  <a:cubicBezTo>
                    <a:pt x="322" y="810"/>
                    <a:pt x="1286" y="239"/>
                    <a:pt x="2167" y="108"/>
                  </a:cubicBezTo>
                  <a:cubicBezTo>
                    <a:pt x="2703" y="13"/>
                    <a:pt x="3263" y="1"/>
                    <a:pt x="3799" y="1"/>
                  </a:cubicBezTo>
                  <a:cubicBezTo>
                    <a:pt x="5680" y="13"/>
                    <a:pt x="7561" y="48"/>
                    <a:pt x="9430" y="96"/>
                  </a:cubicBezTo>
                  <a:cubicBezTo>
                    <a:pt x="10323" y="120"/>
                    <a:pt x="11228" y="179"/>
                    <a:pt x="12121" y="274"/>
                  </a:cubicBezTo>
                  <a:cubicBezTo>
                    <a:pt x="12788" y="334"/>
                    <a:pt x="13181" y="751"/>
                    <a:pt x="13347" y="1406"/>
                  </a:cubicBezTo>
                  <a:cubicBezTo>
                    <a:pt x="13681" y="2834"/>
                    <a:pt x="13681" y="4275"/>
                    <a:pt x="13597" y="5739"/>
                  </a:cubicBezTo>
                  <a:cubicBezTo>
                    <a:pt x="13538" y="6609"/>
                    <a:pt x="13466" y="7478"/>
                    <a:pt x="13395" y="8359"/>
                  </a:cubicBezTo>
                  <a:cubicBezTo>
                    <a:pt x="13312" y="9156"/>
                    <a:pt x="13062" y="9466"/>
                    <a:pt x="12264" y="9609"/>
                  </a:cubicBezTo>
                  <a:cubicBezTo>
                    <a:pt x="11502" y="9740"/>
                    <a:pt x="10728" y="9811"/>
                    <a:pt x="9954" y="9823"/>
                  </a:cubicBezTo>
                  <a:cubicBezTo>
                    <a:pt x="8585" y="9859"/>
                    <a:pt x="7216" y="9811"/>
                    <a:pt x="5834" y="9788"/>
                  </a:cubicBezTo>
                  <a:cubicBezTo>
                    <a:pt x="5477" y="9764"/>
                    <a:pt x="5287" y="9978"/>
                    <a:pt x="5072" y="10180"/>
                  </a:cubicBezTo>
                  <a:cubicBezTo>
                    <a:pt x="4227" y="11038"/>
                    <a:pt x="3179" y="11633"/>
                    <a:pt x="2108" y="12288"/>
                  </a:cubicBezTo>
                  <a:close/>
                  <a:moveTo>
                    <a:pt x="8752" y="5894"/>
                  </a:moveTo>
                  <a:cubicBezTo>
                    <a:pt x="8490" y="5858"/>
                    <a:pt x="8240" y="5811"/>
                    <a:pt x="8001" y="5799"/>
                  </a:cubicBezTo>
                  <a:cubicBezTo>
                    <a:pt x="7216" y="5751"/>
                    <a:pt x="6406" y="5739"/>
                    <a:pt x="5620" y="5680"/>
                  </a:cubicBezTo>
                  <a:cubicBezTo>
                    <a:pt x="5275" y="5656"/>
                    <a:pt x="5132" y="5870"/>
                    <a:pt x="5025" y="6132"/>
                  </a:cubicBezTo>
                  <a:cubicBezTo>
                    <a:pt x="4846" y="6597"/>
                    <a:pt x="5358" y="7978"/>
                    <a:pt x="6049" y="8204"/>
                  </a:cubicBezTo>
                  <a:cubicBezTo>
                    <a:pt x="7168" y="8573"/>
                    <a:pt x="8823" y="7442"/>
                    <a:pt x="8835" y="6275"/>
                  </a:cubicBezTo>
                  <a:cubicBezTo>
                    <a:pt x="8835" y="6168"/>
                    <a:pt x="8787" y="6049"/>
                    <a:pt x="8752" y="5894"/>
                  </a:cubicBezTo>
                  <a:close/>
                  <a:moveTo>
                    <a:pt x="3703" y="3132"/>
                  </a:moveTo>
                  <a:cubicBezTo>
                    <a:pt x="3358" y="3596"/>
                    <a:pt x="3287" y="4013"/>
                    <a:pt x="3406" y="4454"/>
                  </a:cubicBezTo>
                  <a:cubicBezTo>
                    <a:pt x="3429" y="4573"/>
                    <a:pt x="3596" y="4715"/>
                    <a:pt x="3703" y="4715"/>
                  </a:cubicBezTo>
                  <a:cubicBezTo>
                    <a:pt x="3810" y="4715"/>
                    <a:pt x="4001" y="4608"/>
                    <a:pt x="4025" y="4501"/>
                  </a:cubicBezTo>
                  <a:cubicBezTo>
                    <a:pt x="4144" y="4037"/>
                    <a:pt x="4144" y="3572"/>
                    <a:pt x="3703" y="3132"/>
                  </a:cubicBezTo>
                  <a:close/>
                  <a:moveTo>
                    <a:pt x="9835" y="3156"/>
                  </a:moveTo>
                  <a:cubicBezTo>
                    <a:pt x="9490" y="3537"/>
                    <a:pt x="9561" y="3906"/>
                    <a:pt x="9644" y="4263"/>
                  </a:cubicBezTo>
                  <a:cubicBezTo>
                    <a:pt x="9668" y="4382"/>
                    <a:pt x="9847" y="4561"/>
                    <a:pt x="9906" y="4549"/>
                  </a:cubicBezTo>
                  <a:cubicBezTo>
                    <a:pt x="10037" y="4501"/>
                    <a:pt x="10240" y="4382"/>
                    <a:pt x="10264" y="4263"/>
                  </a:cubicBezTo>
                  <a:cubicBezTo>
                    <a:pt x="10359" y="3858"/>
                    <a:pt x="10276" y="3477"/>
                    <a:pt x="9835" y="315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9"/>
            <p:cNvSpPr/>
            <p:nvPr/>
          </p:nvSpPr>
          <p:spPr>
            <a:xfrm>
              <a:off x="3809400" y="3775000"/>
              <a:ext cx="128600" cy="88125"/>
            </a:xfrm>
            <a:custGeom>
              <a:avLst/>
              <a:gdLst/>
              <a:ahLst/>
              <a:cxnLst/>
              <a:rect l="l" t="t" r="r" b="b"/>
              <a:pathLst>
                <a:path w="5144" h="3525" extrusionOk="0">
                  <a:moveTo>
                    <a:pt x="2298" y="3513"/>
                  </a:moveTo>
                  <a:cubicBezTo>
                    <a:pt x="1322" y="3453"/>
                    <a:pt x="298" y="2929"/>
                    <a:pt x="155" y="1691"/>
                  </a:cubicBezTo>
                  <a:cubicBezTo>
                    <a:pt x="131" y="1441"/>
                    <a:pt x="60" y="1203"/>
                    <a:pt x="36" y="953"/>
                  </a:cubicBezTo>
                  <a:cubicBezTo>
                    <a:pt x="0" y="429"/>
                    <a:pt x="334" y="0"/>
                    <a:pt x="846" y="0"/>
                  </a:cubicBezTo>
                  <a:cubicBezTo>
                    <a:pt x="2024" y="0"/>
                    <a:pt x="3179" y="24"/>
                    <a:pt x="4358" y="84"/>
                  </a:cubicBezTo>
                  <a:cubicBezTo>
                    <a:pt x="5013" y="120"/>
                    <a:pt x="5144" y="370"/>
                    <a:pt x="4977" y="1036"/>
                  </a:cubicBezTo>
                  <a:cubicBezTo>
                    <a:pt x="4667" y="2286"/>
                    <a:pt x="3774" y="3001"/>
                    <a:pt x="2643" y="3477"/>
                  </a:cubicBezTo>
                  <a:cubicBezTo>
                    <a:pt x="2524" y="3525"/>
                    <a:pt x="2358" y="3513"/>
                    <a:pt x="2298" y="3513"/>
                  </a:cubicBezTo>
                  <a:close/>
                  <a:moveTo>
                    <a:pt x="4429" y="870"/>
                  </a:moveTo>
                  <a:cubicBezTo>
                    <a:pt x="4203" y="798"/>
                    <a:pt x="4048" y="715"/>
                    <a:pt x="3882" y="691"/>
                  </a:cubicBezTo>
                  <a:cubicBezTo>
                    <a:pt x="3108" y="631"/>
                    <a:pt x="2334" y="584"/>
                    <a:pt x="1572" y="572"/>
                  </a:cubicBezTo>
                  <a:cubicBezTo>
                    <a:pt x="1346" y="572"/>
                    <a:pt x="1131" y="631"/>
                    <a:pt x="917" y="727"/>
                  </a:cubicBezTo>
                  <a:cubicBezTo>
                    <a:pt x="798" y="774"/>
                    <a:pt x="667" y="905"/>
                    <a:pt x="631" y="1024"/>
                  </a:cubicBezTo>
                  <a:cubicBezTo>
                    <a:pt x="357" y="2036"/>
                    <a:pt x="1429" y="3179"/>
                    <a:pt x="2441" y="2894"/>
                  </a:cubicBezTo>
                  <a:cubicBezTo>
                    <a:pt x="3405" y="2620"/>
                    <a:pt x="4179" y="2048"/>
                    <a:pt x="4429" y="8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9"/>
            <p:cNvSpPr/>
            <p:nvPr/>
          </p:nvSpPr>
          <p:spPr>
            <a:xfrm>
              <a:off x="3772775" y="3705350"/>
              <a:ext cx="25325" cy="44375"/>
            </a:xfrm>
            <a:custGeom>
              <a:avLst/>
              <a:gdLst/>
              <a:ahLst/>
              <a:cxnLst/>
              <a:rect l="l" t="t" r="r" b="b"/>
              <a:pathLst>
                <a:path w="1013" h="1775" extrusionOk="0">
                  <a:moveTo>
                    <a:pt x="1013" y="822"/>
                  </a:moveTo>
                  <a:lnTo>
                    <a:pt x="1013" y="893"/>
                  </a:lnTo>
                  <a:cubicBezTo>
                    <a:pt x="977" y="1429"/>
                    <a:pt x="775" y="1774"/>
                    <a:pt x="489" y="1751"/>
                  </a:cubicBezTo>
                  <a:cubicBezTo>
                    <a:pt x="215" y="1727"/>
                    <a:pt x="1" y="1334"/>
                    <a:pt x="13" y="846"/>
                  </a:cubicBezTo>
                  <a:cubicBezTo>
                    <a:pt x="13" y="774"/>
                    <a:pt x="13" y="691"/>
                    <a:pt x="36" y="620"/>
                  </a:cubicBezTo>
                  <a:cubicBezTo>
                    <a:pt x="84" y="239"/>
                    <a:pt x="298" y="0"/>
                    <a:pt x="572" y="24"/>
                  </a:cubicBezTo>
                  <a:cubicBezTo>
                    <a:pt x="953" y="72"/>
                    <a:pt x="1013" y="358"/>
                    <a:pt x="1013" y="679"/>
                  </a:cubicBezTo>
                  <a:lnTo>
                    <a:pt x="1013" y="8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9"/>
            <p:cNvSpPr/>
            <p:nvPr/>
          </p:nvSpPr>
          <p:spPr>
            <a:xfrm>
              <a:off x="3956125" y="3711600"/>
              <a:ext cx="31300" cy="38425"/>
            </a:xfrm>
            <a:custGeom>
              <a:avLst/>
              <a:gdLst/>
              <a:ahLst/>
              <a:cxnLst/>
              <a:rect l="l" t="t" r="r" b="b"/>
              <a:pathLst>
                <a:path w="1252" h="1537" extrusionOk="0">
                  <a:moveTo>
                    <a:pt x="1120" y="0"/>
                  </a:moveTo>
                  <a:cubicBezTo>
                    <a:pt x="1251" y="465"/>
                    <a:pt x="1239" y="881"/>
                    <a:pt x="1061" y="1286"/>
                  </a:cubicBezTo>
                  <a:cubicBezTo>
                    <a:pt x="1013" y="1405"/>
                    <a:pt x="858" y="1536"/>
                    <a:pt x="739" y="1536"/>
                  </a:cubicBezTo>
                  <a:cubicBezTo>
                    <a:pt x="620" y="1536"/>
                    <a:pt x="465" y="1405"/>
                    <a:pt x="406" y="1286"/>
                  </a:cubicBezTo>
                  <a:cubicBezTo>
                    <a:pt x="1" y="596"/>
                    <a:pt x="263" y="96"/>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9"/>
            <p:cNvSpPr/>
            <p:nvPr/>
          </p:nvSpPr>
          <p:spPr>
            <a:xfrm>
              <a:off x="3488825" y="3938125"/>
              <a:ext cx="99425" cy="73525"/>
            </a:xfrm>
            <a:custGeom>
              <a:avLst/>
              <a:gdLst/>
              <a:ahLst/>
              <a:cxnLst/>
              <a:rect l="l" t="t" r="r" b="b"/>
              <a:pathLst>
                <a:path w="3977" h="2941" extrusionOk="0">
                  <a:moveTo>
                    <a:pt x="3894" y="238"/>
                  </a:moveTo>
                  <a:cubicBezTo>
                    <a:pt x="3917" y="393"/>
                    <a:pt x="3977" y="512"/>
                    <a:pt x="3977" y="631"/>
                  </a:cubicBezTo>
                  <a:cubicBezTo>
                    <a:pt x="3965" y="1810"/>
                    <a:pt x="2310" y="2941"/>
                    <a:pt x="1191" y="2560"/>
                  </a:cubicBezTo>
                  <a:cubicBezTo>
                    <a:pt x="512" y="2346"/>
                    <a:pt x="0" y="953"/>
                    <a:pt x="167" y="500"/>
                  </a:cubicBezTo>
                  <a:cubicBezTo>
                    <a:pt x="274" y="226"/>
                    <a:pt x="417" y="0"/>
                    <a:pt x="762" y="36"/>
                  </a:cubicBezTo>
                  <a:cubicBezTo>
                    <a:pt x="1548" y="83"/>
                    <a:pt x="2358" y="107"/>
                    <a:pt x="3143" y="155"/>
                  </a:cubicBezTo>
                  <a:cubicBezTo>
                    <a:pt x="3393" y="155"/>
                    <a:pt x="3632" y="202"/>
                    <a:pt x="3894" y="238"/>
                  </a:cubicBezTo>
                  <a:close/>
                  <a:moveTo>
                    <a:pt x="3310" y="822"/>
                  </a:moveTo>
                  <a:cubicBezTo>
                    <a:pt x="2441" y="524"/>
                    <a:pt x="1596" y="738"/>
                    <a:pt x="738" y="703"/>
                  </a:cubicBezTo>
                  <a:cubicBezTo>
                    <a:pt x="691" y="1274"/>
                    <a:pt x="810" y="1726"/>
                    <a:pt x="1286" y="1953"/>
                  </a:cubicBezTo>
                  <a:cubicBezTo>
                    <a:pt x="1774" y="2191"/>
                    <a:pt x="2250" y="1941"/>
                    <a:pt x="2715" y="1726"/>
                  </a:cubicBezTo>
                  <a:cubicBezTo>
                    <a:pt x="3060" y="1572"/>
                    <a:pt x="3298" y="1298"/>
                    <a:pt x="3310" y="8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9"/>
            <p:cNvSpPr/>
            <p:nvPr/>
          </p:nvSpPr>
          <p:spPr>
            <a:xfrm>
              <a:off x="3449525" y="3875000"/>
              <a:ext cx="21450" cy="39925"/>
            </a:xfrm>
            <a:custGeom>
              <a:avLst/>
              <a:gdLst/>
              <a:ahLst/>
              <a:cxnLst/>
              <a:rect l="l" t="t" r="r" b="b"/>
              <a:pathLst>
                <a:path w="858" h="1597" extrusionOk="0">
                  <a:moveTo>
                    <a:pt x="417" y="1"/>
                  </a:moveTo>
                  <a:cubicBezTo>
                    <a:pt x="858" y="441"/>
                    <a:pt x="858" y="906"/>
                    <a:pt x="739" y="1370"/>
                  </a:cubicBezTo>
                  <a:cubicBezTo>
                    <a:pt x="715" y="1477"/>
                    <a:pt x="524" y="1596"/>
                    <a:pt x="417" y="1596"/>
                  </a:cubicBezTo>
                  <a:cubicBezTo>
                    <a:pt x="310" y="1573"/>
                    <a:pt x="143" y="1442"/>
                    <a:pt x="120" y="1323"/>
                  </a:cubicBezTo>
                  <a:cubicBezTo>
                    <a:pt x="1" y="882"/>
                    <a:pt x="72" y="44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9"/>
            <p:cNvSpPr/>
            <p:nvPr/>
          </p:nvSpPr>
          <p:spPr>
            <a:xfrm>
              <a:off x="3604600" y="3875600"/>
              <a:ext cx="21750" cy="35150"/>
            </a:xfrm>
            <a:custGeom>
              <a:avLst/>
              <a:gdLst/>
              <a:ahLst/>
              <a:cxnLst/>
              <a:rect l="l" t="t" r="r" b="b"/>
              <a:pathLst>
                <a:path w="870" h="1406" extrusionOk="0">
                  <a:moveTo>
                    <a:pt x="346" y="1"/>
                  </a:moveTo>
                  <a:cubicBezTo>
                    <a:pt x="787" y="322"/>
                    <a:pt x="870" y="703"/>
                    <a:pt x="775" y="1108"/>
                  </a:cubicBezTo>
                  <a:cubicBezTo>
                    <a:pt x="751" y="1227"/>
                    <a:pt x="548" y="1358"/>
                    <a:pt x="417" y="1394"/>
                  </a:cubicBezTo>
                  <a:cubicBezTo>
                    <a:pt x="358" y="1406"/>
                    <a:pt x="179" y="1227"/>
                    <a:pt x="155" y="1108"/>
                  </a:cubicBezTo>
                  <a:cubicBezTo>
                    <a:pt x="72" y="763"/>
                    <a:pt x="1" y="38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9"/>
            <p:cNvSpPr/>
            <p:nvPr/>
          </p:nvSpPr>
          <p:spPr>
            <a:xfrm>
              <a:off x="3817725" y="3789275"/>
              <a:ext cx="102425" cy="65525"/>
            </a:xfrm>
            <a:custGeom>
              <a:avLst/>
              <a:gdLst/>
              <a:ahLst/>
              <a:cxnLst/>
              <a:rect l="l" t="t" r="r" b="b"/>
              <a:pathLst>
                <a:path w="4097" h="2621" extrusionOk="0">
                  <a:moveTo>
                    <a:pt x="4096" y="299"/>
                  </a:moveTo>
                  <a:cubicBezTo>
                    <a:pt x="3858" y="1477"/>
                    <a:pt x="3072" y="2049"/>
                    <a:pt x="2108" y="2323"/>
                  </a:cubicBezTo>
                  <a:cubicBezTo>
                    <a:pt x="1072" y="2620"/>
                    <a:pt x="1" y="1465"/>
                    <a:pt x="298" y="453"/>
                  </a:cubicBezTo>
                  <a:cubicBezTo>
                    <a:pt x="334" y="334"/>
                    <a:pt x="465" y="203"/>
                    <a:pt x="584" y="156"/>
                  </a:cubicBezTo>
                  <a:cubicBezTo>
                    <a:pt x="798" y="60"/>
                    <a:pt x="1013" y="1"/>
                    <a:pt x="1239" y="1"/>
                  </a:cubicBezTo>
                  <a:cubicBezTo>
                    <a:pt x="2013" y="25"/>
                    <a:pt x="2787" y="60"/>
                    <a:pt x="3549" y="120"/>
                  </a:cubicBezTo>
                  <a:cubicBezTo>
                    <a:pt x="3715" y="144"/>
                    <a:pt x="3870" y="227"/>
                    <a:pt x="4096" y="2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9"/>
            <p:cNvSpPr/>
            <p:nvPr/>
          </p:nvSpPr>
          <p:spPr>
            <a:xfrm>
              <a:off x="3505775" y="3951500"/>
              <a:ext cx="65825" cy="41400"/>
            </a:xfrm>
            <a:custGeom>
              <a:avLst/>
              <a:gdLst/>
              <a:ahLst/>
              <a:cxnLst/>
              <a:rect l="l" t="t" r="r" b="b"/>
              <a:pathLst>
                <a:path w="2633" h="1656" extrusionOk="0">
                  <a:moveTo>
                    <a:pt x="2632" y="287"/>
                  </a:moveTo>
                  <a:cubicBezTo>
                    <a:pt x="2620" y="763"/>
                    <a:pt x="2382" y="1037"/>
                    <a:pt x="2025" y="1191"/>
                  </a:cubicBezTo>
                  <a:cubicBezTo>
                    <a:pt x="1572" y="1406"/>
                    <a:pt x="1084" y="1656"/>
                    <a:pt x="596" y="1418"/>
                  </a:cubicBezTo>
                  <a:cubicBezTo>
                    <a:pt x="132" y="1191"/>
                    <a:pt x="1" y="739"/>
                    <a:pt x="37" y="168"/>
                  </a:cubicBezTo>
                  <a:cubicBezTo>
                    <a:pt x="918" y="203"/>
                    <a:pt x="1763" y="1"/>
                    <a:pt x="2632" y="2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9"/>
            <p:cNvSpPr/>
            <p:nvPr/>
          </p:nvSpPr>
          <p:spPr>
            <a:xfrm>
              <a:off x="3348925" y="3556225"/>
              <a:ext cx="776300" cy="567650"/>
            </a:xfrm>
            <a:custGeom>
              <a:avLst/>
              <a:gdLst/>
              <a:ahLst/>
              <a:cxnLst/>
              <a:rect l="l" t="t" r="r" b="b"/>
              <a:pathLst>
                <a:path w="31052" h="22706" extrusionOk="0">
                  <a:moveTo>
                    <a:pt x="30837" y="2477"/>
                  </a:moveTo>
                  <a:cubicBezTo>
                    <a:pt x="30695" y="1560"/>
                    <a:pt x="30159" y="1012"/>
                    <a:pt x="29313" y="905"/>
                  </a:cubicBezTo>
                  <a:cubicBezTo>
                    <a:pt x="27920" y="739"/>
                    <a:pt x="26432" y="596"/>
                    <a:pt x="24753" y="441"/>
                  </a:cubicBezTo>
                  <a:cubicBezTo>
                    <a:pt x="23956" y="381"/>
                    <a:pt x="23134" y="334"/>
                    <a:pt x="22348" y="310"/>
                  </a:cubicBezTo>
                  <a:cubicBezTo>
                    <a:pt x="22015" y="298"/>
                    <a:pt x="21705" y="274"/>
                    <a:pt x="21372" y="262"/>
                  </a:cubicBezTo>
                  <a:lnTo>
                    <a:pt x="19765" y="179"/>
                  </a:lnTo>
                  <a:cubicBezTo>
                    <a:pt x="18455" y="96"/>
                    <a:pt x="17086" y="24"/>
                    <a:pt x="15752" y="0"/>
                  </a:cubicBezTo>
                  <a:lnTo>
                    <a:pt x="15562" y="0"/>
                  </a:lnTo>
                  <a:cubicBezTo>
                    <a:pt x="14371" y="0"/>
                    <a:pt x="13359" y="215"/>
                    <a:pt x="12478" y="667"/>
                  </a:cubicBezTo>
                  <a:cubicBezTo>
                    <a:pt x="12002" y="905"/>
                    <a:pt x="11692" y="1227"/>
                    <a:pt x="11478" y="1679"/>
                  </a:cubicBezTo>
                  <a:cubicBezTo>
                    <a:pt x="11002" y="2727"/>
                    <a:pt x="10716" y="3846"/>
                    <a:pt x="10644" y="4977"/>
                  </a:cubicBezTo>
                  <a:cubicBezTo>
                    <a:pt x="10597" y="5703"/>
                    <a:pt x="10573" y="6454"/>
                    <a:pt x="10549" y="7168"/>
                  </a:cubicBezTo>
                  <a:lnTo>
                    <a:pt x="10513" y="8287"/>
                  </a:lnTo>
                  <a:cubicBezTo>
                    <a:pt x="10513" y="8430"/>
                    <a:pt x="10490" y="8573"/>
                    <a:pt x="10478" y="8728"/>
                  </a:cubicBezTo>
                  <a:cubicBezTo>
                    <a:pt x="10478" y="8775"/>
                    <a:pt x="10466" y="8823"/>
                    <a:pt x="10466" y="8871"/>
                  </a:cubicBezTo>
                  <a:cubicBezTo>
                    <a:pt x="10418" y="8882"/>
                    <a:pt x="10371" y="8882"/>
                    <a:pt x="10335" y="8894"/>
                  </a:cubicBezTo>
                  <a:cubicBezTo>
                    <a:pt x="10168" y="8930"/>
                    <a:pt x="10037" y="8954"/>
                    <a:pt x="9894" y="8966"/>
                  </a:cubicBezTo>
                  <a:cubicBezTo>
                    <a:pt x="9406" y="8990"/>
                    <a:pt x="8858" y="8990"/>
                    <a:pt x="8299" y="8990"/>
                  </a:cubicBezTo>
                  <a:cubicBezTo>
                    <a:pt x="7906" y="8990"/>
                    <a:pt x="7549" y="8990"/>
                    <a:pt x="7204" y="8966"/>
                  </a:cubicBezTo>
                  <a:cubicBezTo>
                    <a:pt x="6668" y="8954"/>
                    <a:pt x="6132" y="8930"/>
                    <a:pt x="5596" y="8906"/>
                  </a:cubicBezTo>
                  <a:cubicBezTo>
                    <a:pt x="4941" y="8882"/>
                    <a:pt x="4275" y="8847"/>
                    <a:pt x="3608" y="8835"/>
                  </a:cubicBezTo>
                  <a:lnTo>
                    <a:pt x="3560" y="8835"/>
                  </a:lnTo>
                  <a:cubicBezTo>
                    <a:pt x="1834" y="8835"/>
                    <a:pt x="476" y="9954"/>
                    <a:pt x="286" y="11561"/>
                  </a:cubicBezTo>
                  <a:cubicBezTo>
                    <a:pt x="48" y="13490"/>
                    <a:pt x="0" y="15574"/>
                    <a:pt x="143" y="17741"/>
                  </a:cubicBezTo>
                  <a:cubicBezTo>
                    <a:pt x="238" y="19419"/>
                    <a:pt x="679" y="19610"/>
                    <a:pt x="1953" y="19800"/>
                  </a:cubicBezTo>
                  <a:cubicBezTo>
                    <a:pt x="2072" y="19824"/>
                    <a:pt x="2227" y="19848"/>
                    <a:pt x="2262" y="19896"/>
                  </a:cubicBezTo>
                  <a:cubicBezTo>
                    <a:pt x="2298" y="19943"/>
                    <a:pt x="2286" y="20086"/>
                    <a:pt x="2262" y="20217"/>
                  </a:cubicBezTo>
                  <a:cubicBezTo>
                    <a:pt x="2251" y="20324"/>
                    <a:pt x="2227" y="20431"/>
                    <a:pt x="2203" y="20539"/>
                  </a:cubicBezTo>
                  <a:cubicBezTo>
                    <a:pt x="2179" y="20670"/>
                    <a:pt x="2143" y="20812"/>
                    <a:pt x="2131" y="20967"/>
                  </a:cubicBezTo>
                  <a:cubicBezTo>
                    <a:pt x="2084" y="21336"/>
                    <a:pt x="2048" y="21765"/>
                    <a:pt x="2060" y="22182"/>
                  </a:cubicBezTo>
                  <a:cubicBezTo>
                    <a:pt x="2072" y="22575"/>
                    <a:pt x="2286" y="22706"/>
                    <a:pt x="2477" y="22706"/>
                  </a:cubicBezTo>
                  <a:cubicBezTo>
                    <a:pt x="2584" y="22706"/>
                    <a:pt x="2715" y="22658"/>
                    <a:pt x="2834" y="22586"/>
                  </a:cubicBezTo>
                  <a:cubicBezTo>
                    <a:pt x="2965" y="22503"/>
                    <a:pt x="3096" y="22396"/>
                    <a:pt x="3239" y="22301"/>
                  </a:cubicBezTo>
                  <a:cubicBezTo>
                    <a:pt x="3322" y="22229"/>
                    <a:pt x="3417" y="22170"/>
                    <a:pt x="3513" y="22110"/>
                  </a:cubicBezTo>
                  <a:cubicBezTo>
                    <a:pt x="4453" y="21467"/>
                    <a:pt x="5227" y="20932"/>
                    <a:pt x="6049" y="20384"/>
                  </a:cubicBezTo>
                  <a:lnTo>
                    <a:pt x="6108" y="20336"/>
                  </a:lnTo>
                  <a:cubicBezTo>
                    <a:pt x="6275" y="20241"/>
                    <a:pt x="6418" y="20122"/>
                    <a:pt x="6584" y="20098"/>
                  </a:cubicBezTo>
                  <a:cubicBezTo>
                    <a:pt x="7084" y="20027"/>
                    <a:pt x="7608" y="20015"/>
                    <a:pt x="8061" y="20015"/>
                  </a:cubicBezTo>
                  <a:cubicBezTo>
                    <a:pt x="8632" y="20003"/>
                    <a:pt x="9216" y="20003"/>
                    <a:pt x="9811" y="20003"/>
                  </a:cubicBezTo>
                  <a:cubicBezTo>
                    <a:pt x="10859" y="19979"/>
                    <a:pt x="11942" y="19979"/>
                    <a:pt x="13002" y="19943"/>
                  </a:cubicBezTo>
                  <a:cubicBezTo>
                    <a:pt x="14097" y="19896"/>
                    <a:pt x="14693" y="19288"/>
                    <a:pt x="14764" y="18110"/>
                  </a:cubicBezTo>
                  <a:cubicBezTo>
                    <a:pt x="14812" y="17360"/>
                    <a:pt x="14883" y="16621"/>
                    <a:pt x="14966" y="15895"/>
                  </a:cubicBezTo>
                  <a:lnTo>
                    <a:pt x="14978" y="15728"/>
                  </a:lnTo>
                  <a:cubicBezTo>
                    <a:pt x="14990" y="15633"/>
                    <a:pt x="15026" y="15538"/>
                    <a:pt x="15050" y="15431"/>
                  </a:cubicBezTo>
                  <a:cubicBezTo>
                    <a:pt x="15050" y="15419"/>
                    <a:pt x="15062" y="15395"/>
                    <a:pt x="15062" y="15371"/>
                  </a:cubicBezTo>
                  <a:lnTo>
                    <a:pt x="15085" y="15371"/>
                  </a:lnTo>
                  <a:cubicBezTo>
                    <a:pt x="15097" y="15371"/>
                    <a:pt x="15121" y="15359"/>
                    <a:pt x="15121" y="15359"/>
                  </a:cubicBezTo>
                  <a:cubicBezTo>
                    <a:pt x="16109" y="15443"/>
                    <a:pt x="17086" y="15514"/>
                    <a:pt x="18062" y="15609"/>
                  </a:cubicBezTo>
                  <a:cubicBezTo>
                    <a:pt x="19265" y="15717"/>
                    <a:pt x="20467" y="15812"/>
                    <a:pt x="21693" y="15919"/>
                  </a:cubicBezTo>
                  <a:cubicBezTo>
                    <a:pt x="22134" y="15967"/>
                    <a:pt x="22432" y="16109"/>
                    <a:pt x="22682" y="16431"/>
                  </a:cubicBezTo>
                  <a:cubicBezTo>
                    <a:pt x="23158" y="17026"/>
                    <a:pt x="23658" y="17622"/>
                    <a:pt x="24146" y="18181"/>
                  </a:cubicBezTo>
                  <a:lnTo>
                    <a:pt x="24265" y="18336"/>
                  </a:lnTo>
                  <a:cubicBezTo>
                    <a:pt x="24682" y="18836"/>
                    <a:pt x="25289" y="19050"/>
                    <a:pt x="25765" y="19169"/>
                  </a:cubicBezTo>
                  <a:cubicBezTo>
                    <a:pt x="25920" y="19205"/>
                    <a:pt x="26039" y="19229"/>
                    <a:pt x="26123" y="19229"/>
                  </a:cubicBezTo>
                  <a:cubicBezTo>
                    <a:pt x="26551" y="19229"/>
                    <a:pt x="26694" y="18896"/>
                    <a:pt x="26765" y="18574"/>
                  </a:cubicBezTo>
                  <a:cubicBezTo>
                    <a:pt x="26837" y="18253"/>
                    <a:pt x="26873" y="17931"/>
                    <a:pt x="26896" y="17622"/>
                  </a:cubicBezTo>
                  <a:cubicBezTo>
                    <a:pt x="26908" y="17526"/>
                    <a:pt x="26908" y="17455"/>
                    <a:pt x="26932" y="17360"/>
                  </a:cubicBezTo>
                  <a:cubicBezTo>
                    <a:pt x="26968" y="16979"/>
                    <a:pt x="27004" y="16586"/>
                    <a:pt x="27027" y="16193"/>
                  </a:cubicBezTo>
                  <a:cubicBezTo>
                    <a:pt x="27051" y="16038"/>
                    <a:pt x="27063" y="15907"/>
                    <a:pt x="27075" y="15752"/>
                  </a:cubicBezTo>
                  <a:cubicBezTo>
                    <a:pt x="27087" y="15752"/>
                    <a:pt x="27123" y="15752"/>
                    <a:pt x="27135" y="15740"/>
                  </a:cubicBezTo>
                  <a:cubicBezTo>
                    <a:pt x="27230" y="15728"/>
                    <a:pt x="27301" y="15717"/>
                    <a:pt x="27373" y="15717"/>
                  </a:cubicBezTo>
                  <a:lnTo>
                    <a:pt x="27420" y="15717"/>
                  </a:lnTo>
                  <a:cubicBezTo>
                    <a:pt x="28325" y="15717"/>
                    <a:pt x="29063" y="15300"/>
                    <a:pt x="29683" y="14883"/>
                  </a:cubicBezTo>
                  <a:cubicBezTo>
                    <a:pt x="30349" y="14431"/>
                    <a:pt x="30683" y="13823"/>
                    <a:pt x="30718" y="13002"/>
                  </a:cubicBezTo>
                  <a:cubicBezTo>
                    <a:pt x="30730" y="12764"/>
                    <a:pt x="30730" y="12526"/>
                    <a:pt x="30730" y="12299"/>
                  </a:cubicBezTo>
                  <a:cubicBezTo>
                    <a:pt x="30730" y="12097"/>
                    <a:pt x="30730" y="11871"/>
                    <a:pt x="30754" y="11668"/>
                  </a:cubicBezTo>
                  <a:cubicBezTo>
                    <a:pt x="30778" y="10966"/>
                    <a:pt x="30814" y="10252"/>
                    <a:pt x="30826" y="9549"/>
                  </a:cubicBezTo>
                  <a:cubicBezTo>
                    <a:pt x="30885" y="7930"/>
                    <a:pt x="30956" y="6263"/>
                    <a:pt x="30992" y="4608"/>
                  </a:cubicBezTo>
                  <a:cubicBezTo>
                    <a:pt x="31052" y="3846"/>
                    <a:pt x="30945" y="3108"/>
                    <a:pt x="30837" y="2477"/>
                  </a:cubicBezTo>
                  <a:close/>
                  <a:moveTo>
                    <a:pt x="30171" y="7120"/>
                  </a:moveTo>
                  <a:cubicBezTo>
                    <a:pt x="30099" y="8132"/>
                    <a:pt x="30040" y="9180"/>
                    <a:pt x="29980" y="10216"/>
                  </a:cubicBezTo>
                  <a:cubicBezTo>
                    <a:pt x="29968" y="10597"/>
                    <a:pt x="29944" y="10966"/>
                    <a:pt x="29933" y="11323"/>
                  </a:cubicBezTo>
                  <a:cubicBezTo>
                    <a:pt x="29921" y="11692"/>
                    <a:pt x="29921" y="12085"/>
                    <a:pt x="29885" y="12454"/>
                  </a:cubicBezTo>
                  <a:cubicBezTo>
                    <a:pt x="29802" y="13812"/>
                    <a:pt x="28742" y="14800"/>
                    <a:pt x="27361" y="14800"/>
                  </a:cubicBezTo>
                  <a:lnTo>
                    <a:pt x="27254" y="14800"/>
                  </a:lnTo>
                  <a:cubicBezTo>
                    <a:pt x="27206" y="14800"/>
                    <a:pt x="27182" y="14788"/>
                    <a:pt x="27135" y="14788"/>
                  </a:cubicBezTo>
                  <a:cubicBezTo>
                    <a:pt x="27075" y="14776"/>
                    <a:pt x="27027" y="14776"/>
                    <a:pt x="26968" y="14752"/>
                  </a:cubicBezTo>
                  <a:lnTo>
                    <a:pt x="26873" y="14752"/>
                  </a:lnTo>
                  <a:cubicBezTo>
                    <a:pt x="26396" y="14752"/>
                    <a:pt x="26289" y="14966"/>
                    <a:pt x="26242" y="15395"/>
                  </a:cubicBezTo>
                  <a:cubicBezTo>
                    <a:pt x="26218" y="15764"/>
                    <a:pt x="26194" y="16145"/>
                    <a:pt x="26182" y="16502"/>
                  </a:cubicBezTo>
                  <a:cubicBezTo>
                    <a:pt x="26182" y="16657"/>
                    <a:pt x="26170" y="16812"/>
                    <a:pt x="26170" y="16979"/>
                  </a:cubicBezTo>
                  <a:lnTo>
                    <a:pt x="26170" y="17122"/>
                  </a:lnTo>
                  <a:cubicBezTo>
                    <a:pt x="26170" y="17229"/>
                    <a:pt x="26170" y="17312"/>
                    <a:pt x="26158" y="17407"/>
                  </a:cubicBezTo>
                  <a:cubicBezTo>
                    <a:pt x="26134" y="17467"/>
                    <a:pt x="26134" y="17538"/>
                    <a:pt x="26134" y="17598"/>
                  </a:cubicBezTo>
                  <a:cubicBezTo>
                    <a:pt x="26111" y="17884"/>
                    <a:pt x="26099" y="18062"/>
                    <a:pt x="25896" y="18134"/>
                  </a:cubicBezTo>
                  <a:cubicBezTo>
                    <a:pt x="25825" y="18169"/>
                    <a:pt x="25753" y="18181"/>
                    <a:pt x="25694" y="18181"/>
                  </a:cubicBezTo>
                  <a:cubicBezTo>
                    <a:pt x="25420" y="18181"/>
                    <a:pt x="25206" y="18003"/>
                    <a:pt x="25063" y="17836"/>
                  </a:cubicBezTo>
                  <a:lnTo>
                    <a:pt x="24837" y="17586"/>
                  </a:lnTo>
                  <a:cubicBezTo>
                    <a:pt x="24265" y="16931"/>
                    <a:pt x="23670" y="16264"/>
                    <a:pt x="23134" y="15574"/>
                  </a:cubicBezTo>
                  <a:cubicBezTo>
                    <a:pt x="22836" y="15193"/>
                    <a:pt x="22491" y="15014"/>
                    <a:pt x="22003" y="15014"/>
                  </a:cubicBezTo>
                  <a:lnTo>
                    <a:pt x="22003" y="15014"/>
                  </a:lnTo>
                  <a:lnTo>
                    <a:pt x="21265" y="15014"/>
                  </a:lnTo>
                  <a:lnTo>
                    <a:pt x="20431" y="15014"/>
                  </a:lnTo>
                  <a:cubicBezTo>
                    <a:pt x="19943" y="15014"/>
                    <a:pt x="19288" y="15014"/>
                    <a:pt x="18634" y="14955"/>
                  </a:cubicBezTo>
                  <a:cubicBezTo>
                    <a:pt x="17562" y="14871"/>
                    <a:pt x="16490" y="14681"/>
                    <a:pt x="15538" y="14514"/>
                  </a:cubicBezTo>
                  <a:cubicBezTo>
                    <a:pt x="15109" y="14443"/>
                    <a:pt x="15097" y="14431"/>
                    <a:pt x="15097" y="13883"/>
                  </a:cubicBezTo>
                  <a:cubicBezTo>
                    <a:pt x="15097" y="12597"/>
                    <a:pt x="14978" y="11538"/>
                    <a:pt x="14704" y="10573"/>
                  </a:cubicBezTo>
                  <a:cubicBezTo>
                    <a:pt x="14466" y="9692"/>
                    <a:pt x="13942" y="9216"/>
                    <a:pt x="13085" y="9097"/>
                  </a:cubicBezTo>
                  <a:cubicBezTo>
                    <a:pt x="12919" y="9085"/>
                    <a:pt x="12740" y="9061"/>
                    <a:pt x="12573" y="9025"/>
                  </a:cubicBezTo>
                  <a:cubicBezTo>
                    <a:pt x="12323" y="8978"/>
                    <a:pt x="12073" y="8942"/>
                    <a:pt x="11823" y="8918"/>
                  </a:cubicBezTo>
                  <a:cubicBezTo>
                    <a:pt x="11502" y="8894"/>
                    <a:pt x="11383" y="8775"/>
                    <a:pt x="11371" y="8501"/>
                  </a:cubicBezTo>
                  <a:lnTo>
                    <a:pt x="11359" y="8228"/>
                  </a:lnTo>
                  <a:cubicBezTo>
                    <a:pt x="11347" y="7704"/>
                    <a:pt x="11311" y="7168"/>
                    <a:pt x="11323" y="6644"/>
                  </a:cubicBezTo>
                  <a:cubicBezTo>
                    <a:pt x="11359" y="5739"/>
                    <a:pt x="11418" y="5049"/>
                    <a:pt x="11502" y="4418"/>
                  </a:cubicBezTo>
                  <a:cubicBezTo>
                    <a:pt x="11585" y="3906"/>
                    <a:pt x="11716" y="3417"/>
                    <a:pt x="11835" y="2929"/>
                  </a:cubicBezTo>
                  <a:cubicBezTo>
                    <a:pt x="11871" y="2822"/>
                    <a:pt x="11895" y="2715"/>
                    <a:pt x="11906" y="2608"/>
                  </a:cubicBezTo>
                  <a:cubicBezTo>
                    <a:pt x="12180" y="1584"/>
                    <a:pt x="13026" y="1262"/>
                    <a:pt x="13847" y="1084"/>
                  </a:cubicBezTo>
                  <a:cubicBezTo>
                    <a:pt x="14550" y="917"/>
                    <a:pt x="15276" y="846"/>
                    <a:pt x="16097" y="846"/>
                  </a:cubicBezTo>
                  <a:cubicBezTo>
                    <a:pt x="16431" y="846"/>
                    <a:pt x="16788" y="858"/>
                    <a:pt x="17169" y="881"/>
                  </a:cubicBezTo>
                  <a:cubicBezTo>
                    <a:pt x="18122" y="965"/>
                    <a:pt x="19098" y="1000"/>
                    <a:pt x="20038" y="1048"/>
                  </a:cubicBezTo>
                  <a:cubicBezTo>
                    <a:pt x="20943" y="1096"/>
                    <a:pt x="21860" y="1143"/>
                    <a:pt x="22789" y="1215"/>
                  </a:cubicBezTo>
                  <a:cubicBezTo>
                    <a:pt x="24313" y="1322"/>
                    <a:pt x="25861" y="1465"/>
                    <a:pt x="27361" y="1620"/>
                  </a:cubicBezTo>
                  <a:cubicBezTo>
                    <a:pt x="27778" y="1655"/>
                    <a:pt x="28194" y="1691"/>
                    <a:pt x="28611" y="1739"/>
                  </a:cubicBezTo>
                  <a:cubicBezTo>
                    <a:pt x="28742" y="1751"/>
                    <a:pt x="28873" y="1774"/>
                    <a:pt x="29016" y="1822"/>
                  </a:cubicBezTo>
                  <a:cubicBezTo>
                    <a:pt x="29075" y="1834"/>
                    <a:pt x="29111" y="1858"/>
                    <a:pt x="29171" y="1870"/>
                  </a:cubicBezTo>
                  <a:cubicBezTo>
                    <a:pt x="29742" y="2001"/>
                    <a:pt x="30040" y="2346"/>
                    <a:pt x="30075" y="2882"/>
                  </a:cubicBezTo>
                  <a:cubicBezTo>
                    <a:pt x="30135" y="3584"/>
                    <a:pt x="30183" y="4263"/>
                    <a:pt x="30230" y="4977"/>
                  </a:cubicBezTo>
                  <a:cubicBezTo>
                    <a:pt x="30242" y="5287"/>
                    <a:pt x="30278" y="5608"/>
                    <a:pt x="30290" y="5930"/>
                  </a:cubicBezTo>
                  <a:cubicBezTo>
                    <a:pt x="30230" y="6334"/>
                    <a:pt x="30206" y="6727"/>
                    <a:pt x="30171" y="7120"/>
                  </a:cubicBezTo>
                  <a:close/>
                  <a:moveTo>
                    <a:pt x="10692" y="19288"/>
                  </a:moveTo>
                  <a:cubicBezTo>
                    <a:pt x="10359" y="19288"/>
                    <a:pt x="10037" y="19300"/>
                    <a:pt x="9704" y="19300"/>
                  </a:cubicBezTo>
                  <a:cubicBezTo>
                    <a:pt x="8692" y="19300"/>
                    <a:pt x="7668" y="19265"/>
                    <a:pt x="6692" y="19253"/>
                  </a:cubicBezTo>
                  <a:lnTo>
                    <a:pt x="6572" y="19253"/>
                  </a:lnTo>
                  <a:cubicBezTo>
                    <a:pt x="6180" y="19253"/>
                    <a:pt x="5953" y="19479"/>
                    <a:pt x="5751" y="19681"/>
                  </a:cubicBezTo>
                  <a:lnTo>
                    <a:pt x="5715" y="19717"/>
                  </a:lnTo>
                  <a:cubicBezTo>
                    <a:pt x="4989" y="20443"/>
                    <a:pt x="4108" y="20979"/>
                    <a:pt x="3191" y="21551"/>
                  </a:cubicBezTo>
                  <a:cubicBezTo>
                    <a:pt x="3096" y="21610"/>
                    <a:pt x="3013" y="21646"/>
                    <a:pt x="2917" y="21705"/>
                  </a:cubicBezTo>
                  <a:cubicBezTo>
                    <a:pt x="2798" y="21396"/>
                    <a:pt x="2858" y="21146"/>
                    <a:pt x="2917" y="20860"/>
                  </a:cubicBezTo>
                  <a:cubicBezTo>
                    <a:pt x="2953" y="20741"/>
                    <a:pt x="2977" y="20622"/>
                    <a:pt x="3001" y="20491"/>
                  </a:cubicBezTo>
                  <a:cubicBezTo>
                    <a:pt x="3013" y="20360"/>
                    <a:pt x="3060" y="20217"/>
                    <a:pt x="3096" y="20086"/>
                  </a:cubicBezTo>
                  <a:cubicBezTo>
                    <a:pt x="3132" y="19979"/>
                    <a:pt x="3179" y="19896"/>
                    <a:pt x="3191" y="19789"/>
                  </a:cubicBezTo>
                  <a:cubicBezTo>
                    <a:pt x="3251" y="19550"/>
                    <a:pt x="3274" y="19312"/>
                    <a:pt x="3143" y="19146"/>
                  </a:cubicBezTo>
                  <a:cubicBezTo>
                    <a:pt x="3024" y="18991"/>
                    <a:pt x="2786" y="18955"/>
                    <a:pt x="2548" y="18943"/>
                  </a:cubicBezTo>
                  <a:lnTo>
                    <a:pt x="2381" y="18943"/>
                  </a:lnTo>
                  <a:lnTo>
                    <a:pt x="2179" y="18943"/>
                  </a:lnTo>
                  <a:lnTo>
                    <a:pt x="1965" y="18943"/>
                  </a:lnTo>
                  <a:lnTo>
                    <a:pt x="1727" y="18943"/>
                  </a:lnTo>
                  <a:cubicBezTo>
                    <a:pt x="1274" y="18907"/>
                    <a:pt x="1072" y="18729"/>
                    <a:pt x="988" y="18300"/>
                  </a:cubicBezTo>
                  <a:cubicBezTo>
                    <a:pt x="917" y="17943"/>
                    <a:pt x="881" y="17598"/>
                    <a:pt x="881" y="17288"/>
                  </a:cubicBezTo>
                  <a:cubicBezTo>
                    <a:pt x="893" y="15836"/>
                    <a:pt x="917" y="14312"/>
                    <a:pt x="953" y="12800"/>
                  </a:cubicBezTo>
                  <a:cubicBezTo>
                    <a:pt x="953" y="12573"/>
                    <a:pt x="1000" y="12335"/>
                    <a:pt x="1036" y="12097"/>
                  </a:cubicBezTo>
                  <a:cubicBezTo>
                    <a:pt x="1048" y="11966"/>
                    <a:pt x="1072" y="11823"/>
                    <a:pt x="1096" y="11692"/>
                  </a:cubicBezTo>
                  <a:cubicBezTo>
                    <a:pt x="1238" y="10264"/>
                    <a:pt x="2548" y="9942"/>
                    <a:pt x="2953" y="9859"/>
                  </a:cubicBezTo>
                  <a:cubicBezTo>
                    <a:pt x="3453" y="9775"/>
                    <a:pt x="3977" y="9775"/>
                    <a:pt x="4382" y="9775"/>
                  </a:cubicBezTo>
                  <a:lnTo>
                    <a:pt x="4572" y="9775"/>
                  </a:lnTo>
                  <a:cubicBezTo>
                    <a:pt x="6751" y="9787"/>
                    <a:pt x="8537" y="9823"/>
                    <a:pt x="10204" y="9859"/>
                  </a:cubicBezTo>
                  <a:cubicBezTo>
                    <a:pt x="11049" y="9883"/>
                    <a:pt x="11930" y="9942"/>
                    <a:pt x="12883" y="10037"/>
                  </a:cubicBezTo>
                  <a:cubicBezTo>
                    <a:pt x="13454" y="10097"/>
                    <a:pt x="13811" y="10430"/>
                    <a:pt x="13966" y="11073"/>
                  </a:cubicBezTo>
                  <a:cubicBezTo>
                    <a:pt x="14335" y="12585"/>
                    <a:pt x="14288" y="14074"/>
                    <a:pt x="14216" y="15359"/>
                  </a:cubicBezTo>
                  <a:cubicBezTo>
                    <a:pt x="14157" y="16145"/>
                    <a:pt x="14097" y="17002"/>
                    <a:pt x="14014" y="17955"/>
                  </a:cubicBezTo>
                  <a:cubicBezTo>
                    <a:pt x="13954" y="18705"/>
                    <a:pt x="13716" y="18955"/>
                    <a:pt x="13002" y="19074"/>
                  </a:cubicBezTo>
                  <a:cubicBezTo>
                    <a:pt x="12168" y="19193"/>
                    <a:pt x="11395" y="19265"/>
                    <a:pt x="10692" y="192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000">
        <p14:ferris dir="l"/>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47"/>
                                        </p:tgtEl>
                                        <p:attrNameLst>
                                          <p:attrName>style.visibility</p:attrName>
                                        </p:attrNameLst>
                                      </p:cBhvr>
                                      <p:to>
                                        <p:strVal val="visible"/>
                                      </p:to>
                                    </p:set>
                                    <p:animEffect transition="in" filter="fade">
                                      <p:cBhvr>
                                        <p:cTn id="7" dur="1000"/>
                                        <p:tgtEl>
                                          <p:spTgt spid="5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17"/>
        <p:cNvGrpSpPr/>
        <p:nvPr/>
      </p:nvGrpSpPr>
      <p:grpSpPr>
        <a:xfrm>
          <a:off x="0" y="0"/>
          <a:ext cx="0" cy="0"/>
          <a:chOff x="0" y="0"/>
          <a:chExt cx="0" cy="0"/>
        </a:xfrm>
      </p:grpSpPr>
      <p:pic>
        <p:nvPicPr>
          <p:cNvPr id="7" name="Picture 6">
            <a:extLst>
              <a:ext uri="{FF2B5EF4-FFF2-40B4-BE49-F238E27FC236}">
                <a16:creationId xmlns:a16="http://schemas.microsoft.com/office/drawing/2014/main" id="{A106262C-5EEB-0084-895E-0EB455901492}"/>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PaintBrush trans="32000" brushSize="0"/>
                    </a14:imgEffect>
                  </a14:imgLayer>
                </a14:imgProps>
              </a:ext>
            </a:extLst>
          </a:blip>
          <a:srcRect l="30990" r="8912"/>
          <a:stretch/>
        </p:blipFill>
        <p:spPr>
          <a:xfrm>
            <a:off x="791766" y="691800"/>
            <a:ext cx="3218150" cy="4061672"/>
          </a:xfrm>
          <a:prstGeom prst="rect">
            <a:avLst/>
          </a:prstGeom>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pic>
      <p:sp>
        <p:nvSpPr>
          <p:cNvPr id="519" name="Google Shape;519;p58"/>
          <p:cNvSpPr txBox="1">
            <a:spLocks noGrp="1"/>
          </p:cNvSpPr>
          <p:nvPr>
            <p:ph type="subTitle" idx="1"/>
          </p:nvPr>
        </p:nvSpPr>
        <p:spPr>
          <a:xfrm>
            <a:off x="4939647" y="628749"/>
            <a:ext cx="4191612" cy="350900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stanza presents the main situation the poet’s faces. The context is of “a yellow wood” where the poet feels sorry that there are two roads and he has a choice to travel on one of them. The reason is he is a single person and not a double.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Therefore, he needs to travel only once after looking at one of them that it is less traveled and that it shows undergrowth which means very few people have traveled through it. The stanza contributes to the main idea of choice in one’s life by presenting two roads, their contexts, and situations.</a:t>
            </a:r>
            <a:endParaRPr dirty="0"/>
          </a:p>
        </p:txBody>
      </p:sp>
      <p:sp>
        <p:nvSpPr>
          <p:cNvPr id="521" name="Google Shape;521;p58"/>
          <p:cNvSpPr/>
          <p:nvPr/>
        </p:nvSpPr>
        <p:spPr>
          <a:xfrm>
            <a:off x="4998825" y="4419153"/>
            <a:ext cx="4259476" cy="411877"/>
          </a:xfrm>
          <a:custGeom>
            <a:avLst/>
            <a:gdLst/>
            <a:ahLst/>
            <a:cxnLst/>
            <a:rect l="l" t="t" r="r" b="b"/>
            <a:pathLst>
              <a:path w="17860" h="1727" fill="none" extrusionOk="0">
                <a:moveTo>
                  <a:pt x="17860" y="1465"/>
                </a:moveTo>
                <a:cubicBezTo>
                  <a:pt x="17550" y="989"/>
                  <a:pt x="16717" y="453"/>
                  <a:pt x="16110" y="429"/>
                </a:cubicBezTo>
                <a:cubicBezTo>
                  <a:pt x="15193" y="417"/>
                  <a:pt x="14871" y="1727"/>
                  <a:pt x="13979" y="1715"/>
                </a:cubicBezTo>
                <a:cubicBezTo>
                  <a:pt x="13133" y="1703"/>
                  <a:pt x="13074" y="512"/>
                  <a:pt x="12121" y="274"/>
                </a:cubicBezTo>
                <a:cubicBezTo>
                  <a:pt x="11002" y="1"/>
                  <a:pt x="10645" y="1536"/>
                  <a:pt x="9347" y="1417"/>
                </a:cubicBezTo>
                <a:cubicBezTo>
                  <a:pt x="8335" y="1322"/>
                  <a:pt x="8228" y="346"/>
                  <a:pt x="7263" y="405"/>
                </a:cubicBezTo>
                <a:cubicBezTo>
                  <a:pt x="6299" y="465"/>
                  <a:pt x="6192" y="1441"/>
                  <a:pt x="5251" y="1489"/>
                </a:cubicBezTo>
                <a:cubicBezTo>
                  <a:pt x="4203" y="1536"/>
                  <a:pt x="4120" y="310"/>
                  <a:pt x="3037" y="346"/>
                </a:cubicBezTo>
                <a:cubicBezTo>
                  <a:pt x="2215" y="370"/>
                  <a:pt x="1858" y="1084"/>
                  <a:pt x="691" y="1060"/>
                </a:cubicBezTo>
                <a:cubicBezTo>
                  <a:pt x="393" y="1060"/>
                  <a:pt x="155" y="1001"/>
                  <a:pt x="1" y="953"/>
                </a:cubicBezTo>
              </a:path>
            </a:pathLst>
          </a:custGeom>
          <a:noFill/>
          <a:ln w="2857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8"/>
          <p:cNvSpPr/>
          <p:nvPr/>
        </p:nvSpPr>
        <p:spPr>
          <a:xfrm>
            <a:off x="181073" y="-150901"/>
            <a:ext cx="1213505" cy="1213505"/>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58"/>
          <p:cNvGrpSpPr/>
          <p:nvPr/>
        </p:nvGrpSpPr>
        <p:grpSpPr>
          <a:xfrm>
            <a:off x="3627109" y="465181"/>
            <a:ext cx="1082499" cy="998535"/>
            <a:chOff x="712875" y="2205450"/>
            <a:chExt cx="233675" cy="215550"/>
          </a:xfrm>
        </p:grpSpPr>
        <p:sp>
          <p:nvSpPr>
            <p:cNvPr id="524" name="Google Shape;524;p58"/>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8"/>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8"/>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8"/>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58"/>
          <p:cNvGrpSpPr/>
          <p:nvPr/>
        </p:nvGrpSpPr>
        <p:grpSpPr>
          <a:xfrm>
            <a:off x="7640074" y="3979070"/>
            <a:ext cx="790837" cy="1083272"/>
            <a:chOff x="1731150" y="1748550"/>
            <a:chExt cx="228625" cy="313175"/>
          </a:xfrm>
        </p:grpSpPr>
        <p:sp>
          <p:nvSpPr>
            <p:cNvPr id="530" name="Google Shape;530;p58"/>
            <p:cNvSpPr/>
            <p:nvPr/>
          </p:nvSpPr>
          <p:spPr>
            <a:xfrm>
              <a:off x="1775500" y="1809575"/>
              <a:ext cx="134275" cy="179800"/>
            </a:xfrm>
            <a:custGeom>
              <a:avLst/>
              <a:gdLst/>
              <a:ahLst/>
              <a:cxnLst/>
              <a:rect l="l" t="t" r="r" b="b"/>
              <a:pathLst>
                <a:path w="5371" h="7192" extrusionOk="0">
                  <a:moveTo>
                    <a:pt x="5335" y="584"/>
                  </a:moveTo>
                  <a:cubicBezTo>
                    <a:pt x="5335" y="560"/>
                    <a:pt x="5335" y="548"/>
                    <a:pt x="5347" y="525"/>
                  </a:cubicBezTo>
                  <a:lnTo>
                    <a:pt x="5371" y="429"/>
                  </a:lnTo>
                  <a:lnTo>
                    <a:pt x="5299" y="370"/>
                  </a:lnTo>
                  <a:lnTo>
                    <a:pt x="5228" y="310"/>
                  </a:lnTo>
                  <a:cubicBezTo>
                    <a:pt x="5109" y="215"/>
                    <a:pt x="4954" y="108"/>
                    <a:pt x="4763" y="36"/>
                  </a:cubicBezTo>
                  <a:lnTo>
                    <a:pt x="4656" y="1"/>
                  </a:lnTo>
                  <a:lnTo>
                    <a:pt x="4585" y="72"/>
                  </a:lnTo>
                  <a:cubicBezTo>
                    <a:pt x="4573" y="108"/>
                    <a:pt x="4537" y="120"/>
                    <a:pt x="4525" y="132"/>
                  </a:cubicBezTo>
                  <a:cubicBezTo>
                    <a:pt x="4478" y="179"/>
                    <a:pt x="4442" y="227"/>
                    <a:pt x="4406" y="286"/>
                  </a:cubicBezTo>
                  <a:lnTo>
                    <a:pt x="4228" y="548"/>
                  </a:lnTo>
                  <a:cubicBezTo>
                    <a:pt x="4168" y="655"/>
                    <a:pt x="4097" y="751"/>
                    <a:pt x="4037" y="834"/>
                  </a:cubicBezTo>
                  <a:lnTo>
                    <a:pt x="2394" y="3156"/>
                  </a:lnTo>
                  <a:cubicBezTo>
                    <a:pt x="1656" y="4215"/>
                    <a:pt x="929" y="5251"/>
                    <a:pt x="179" y="6311"/>
                  </a:cubicBezTo>
                  <a:cubicBezTo>
                    <a:pt x="132" y="6370"/>
                    <a:pt x="120" y="6418"/>
                    <a:pt x="96" y="6478"/>
                  </a:cubicBezTo>
                  <a:cubicBezTo>
                    <a:pt x="72" y="6501"/>
                    <a:pt x="72" y="6525"/>
                    <a:pt x="60" y="6549"/>
                  </a:cubicBezTo>
                  <a:lnTo>
                    <a:pt x="1" y="6668"/>
                  </a:lnTo>
                  <a:lnTo>
                    <a:pt x="608" y="7097"/>
                  </a:lnTo>
                  <a:lnTo>
                    <a:pt x="703" y="6978"/>
                  </a:lnTo>
                  <a:lnTo>
                    <a:pt x="703" y="6978"/>
                  </a:lnTo>
                  <a:lnTo>
                    <a:pt x="608" y="7097"/>
                  </a:lnTo>
                  <a:lnTo>
                    <a:pt x="727" y="7192"/>
                  </a:lnTo>
                  <a:lnTo>
                    <a:pt x="822" y="7073"/>
                  </a:lnTo>
                  <a:cubicBezTo>
                    <a:pt x="2323" y="4930"/>
                    <a:pt x="3799" y="2834"/>
                    <a:pt x="5275" y="727"/>
                  </a:cubicBezTo>
                  <a:cubicBezTo>
                    <a:pt x="5311" y="667"/>
                    <a:pt x="5335" y="608"/>
                    <a:pt x="5335" y="584"/>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8"/>
            <p:cNvSpPr/>
            <p:nvPr/>
          </p:nvSpPr>
          <p:spPr>
            <a:xfrm>
              <a:off x="1760925" y="1797675"/>
              <a:ext cx="126825" cy="174450"/>
            </a:xfrm>
            <a:custGeom>
              <a:avLst/>
              <a:gdLst/>
              <a:ahLst/>
              <a:cxnLst/>
              <a:rect l="l" t="t" r="r" b="b"/>
              <a:pathLst>
                <a:path w="5073" h="6978" extrusionOk="0">
                  <a:moveTo>
                    <a:pt x="2477" y="4060"/>
                  </a:moveTo>
                  <a:lnTo>
                    <a:pt x="3858" y="2096"/>
                  </a:lnTo>
                  <a:cubicBezTo>
                    <a:pt x="4025" y="1858"/>
                    <a:pt x="4203" y="1620"/>
                    <a:pt x="4382" y="1382"/>
                  </a:cubicBezTo>
                  <a:cubicBezTo>
                    <a:pt x="4560" y="1143"/>
                    <a:pt x="4727" y="905"/>
                    <a:pt x="4882" y="667"/>
                  </a:cubicBezTo>
                  <a:cubicBezTo>
                    <a:pt x="4930" y="608"/>
                    <a:pt x="4965" y="536"/>
                    <a:pt x="4989" y="477"/>
                  </a:cubicBezTo>
                  <a:cubicBezTo>
                    <a:pt x="5001" y="441"/>
                    <a:pt x="5001" y="429"/>
                    <a:pt x="5013" y="405"/>
                  </a:cubicBezTo>
                  <a:lnTo>
                    <a:pt x="5072" y="286"/>
                  </a:lnTo>
                  <a:lnTo>
                    <a:pt x="4680" y="0"/>
                  </a:lnTo>
                  <a:lnTo>
                    <a:pt x="4584" y="60"/>
                  </a:lnTo>
                  <a:cubicBezTo>
                    <a:pt x="4572" y="72"/>
                    <a:pt x="4560" y="72"/>
                    <a:pt x="4560" y="84"/>
                  </a:cubicBezTo>
                  <a:cubicBezTo>
                    <a:pt x="4525" y="108"/>
                    <a:pt x="4477" y="131"/>
                    <a:pt x="4441" y="179"/>
                  </a:cubicBezTo>
                  <a:cubicBezTo>
                    <a:pt x="4299" y="369"/>
                    <a:pt x="4156" y="548"/>
                    <a:pt x="4001" y="727"/>
                  </a:cubicBezTo>
                  <a:cubicBezTo>
                    <a:pt x="3810" y="965"/>
                    <a:pt x="3608" y="1203"/>
                    <a:pt x="3441" y="1489"/>
                  </a:cubicBezTo>
                  <a:cubicBezTo>
                    <a:pt x="3227" y="1834"/>
                    <a:pt x="2989" y="2155"/>
                    <a:pt x="2775" y="2477"/>
                  </a:cubicBezTo>
                  <a:lnTo>
                    <a:pt x="2667" y="2632"/>
                  </a:lnTo>
                  <a:cubicBezTo>
                    <a:pt x="2429" y="2977"/>
                    <a:pt x="2144" y="3382"/>
                    <a:pt x="1965" y="3822"/>
                  </a:cubicBezTo>
                  <a:cubicBezTo>
                    <a:pt x="1941" y="3918"/>
                    <a:pt x="1882" y="3989"/>
                    <a:pt x="1822" y="4084"/>
                  </a:cubicBezTo>
                  <a:cubicBezTo>
                    <a:pt x="1501" y="4513"/>
                    <a:pt x="1203" y="4953"/>
                    <a:pt x="893" y="5394"/>
                  </a:cubicBezTo>
                  <a:lnTo>
                    <a:pt x="155" y="6465"/>
                  </a:lnTo>
                  <a:cubicBezTo>
                    <a:pt x="119" y="6501"/>
                    <a:pt x="108" y="6537"/>
                    <a:pt x="96" y="6585"/>
                  </a:cubicBezTo>
                  <a:cubicBezTo>
                    <a:pt x="96" y="6596"/>
                    <a:pt x="72" y="6608"/>
                    <a:pt x="60" y="6620"/>
                  </a:cubicBezTo>
                  <a:lnTo>
                    <a:pt x="0" y="6763"/>
                  </a:lnTo>
                  <a:lnTo>
                    <a:pt x="393" y="6977"/>
                  </a:lnTo>
                  <a:lnTo>
                    <a:pt x="465" y="6906"/>
                  </a:lnTo>
                  <a:lnTo>
                    <a:pt x="512" y="6858"/>
                  </a:lnTo>
                  <a:cubicBezTo>
                    <a:pt x="536" y="6835"/>
                    <a:pt x="572" y="6799"/>
                    <a:pt x="596" y="6763"/>
                  </a:cubicBezTo>
                  <a:cubicBezTo>
                    <a:pt x="750" y="6549"/>
                    <a:pt x="893" y="6346"/>
                    <a:pt x="1048" y="6144"/>
                  </a:cubicBezTo>
                  <a:cubicBezTo>
                    <a:pt x="1251" y="5823"/>
                    <a:pt x="2477" y="4060"/>
                    <a:pt x="2477" y="4060"/>
                  </a:cubicBez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8"/>
            <p:cNvSpPr/>
            <p:nvPr/>
          </p:nvSpPr>
          <p:spPr>
            <a:xfrm>
              <a:off x="1799625" y="1824750"/>
              <a:ext cx="126525" cy="172075"/>
            </a:xfrm>
            <a:custGeom>
              <a:avLst/>
              <a:gdLst/>
              <a:ahLst/>
              <a:cxnLst/>
              <a:rect l="l" t="t" r="r" b="b"/>
              <a:pathLst>
                <a:path w="5061" h="6883" extrusionOk="0">
                  <a:moveTo>
                    <a:pt x="4667" y="1"/>
                  </a:moveTo>
                  <a:lnTo>
                    <a:pt x="4572" y="60"/>
                  </a:lnTo>
                  <a:cubicBezTo>
                    <a:pt x="4560" y="72"/>
                    <a:pt x="4548" y="72"/>
                    <a:pt x="4525" y="96"/>
                  </a:cubicBezTo>
                  <a:cubicBezTo>
                    <a:pt x="4501" y="120"/>
                    <a:pt x="4453" y="132"/>
                    <a:pt x="4429" y="179"/>
                  </a:cubicBezTo>
                  <a:cubicBezTo>
                    <a:pt x="3548" y="1501"/>
                    <a:pt x="2620" y="2835"/>
                    <a:pt x="1715" y="4097"/>
                  </a:cubicBezTo>
                  <a:cubicBezTo>
                    <a:pt x="1215" y="4811"/>
                    <a:pt x="691" y="5561"/>
                    <a:pt x="179" y="6287"/>
                  </a:cubicBezTo>
                  <a:cubicBezTo>
                    <a:pt x="143" y="6347"/>
                    <a:pt x="107" y="6418"/>
                    <a:pt x="84" y="6478"/>
                  </a:cubicBezTo>
                  <a:cubicBezTo>
                    <a:pt x="60" y="6502"/>
                    <a:pt x="48" y="6525"/>
                    <a:pt x="48" y="6549"/>
                  </a:cubicBezTo>
                  <a:lnTo>
                    <a:pt x="0" y="6621"/>
                  </a:lnTo>
                  <a:lnTo>
                    <a:pt x="48" y="6704"/>
                  </a:lnTo>
                  <a:cubicBezTo>
                    <a:pt x="84" y="6752"/>
                    <a:pt x="155" y="6883"/>
                    <a:pt x="298" y="6883"/>
                  </a:cubicBezTo>
                  <a:cubicBezTo>
                    <a:pt x="345" y="6883"/>
                    <a:pt x="381" y="6859"/>
                    <a:pt x="417" y="6847"/>
                  </a:cubicBezTo>
                  <a:lnTo>
                    <a:pt x="465" y="6835"/>
                  </a:lnTo>
                  <a:lnTo>
                    <a:pt x="917" y="6192"/>
                  </a:lnTo>
                  <a:cubicBezTo>
                    <a:pt x="1310" y="5609"/>
                    <a:pt x="1727" y="5037"/>
                    <a:pt x="2131" y="4454"/>
                  </a:cubicBezTo>
                  <a:lnTo>
                    <a:pt x="2167" y="4418"/>
                  </a:lnTo>
                  <a:cubicBezTo>
                    <a:pt x="2250" y="4299"/>
                    <a:pt x="2322" y="4180"/>
                    <a:pt x="2429" y="4097"/>
                  </a:cubicBezTo>
                  <a:cubicBezTo>
                    <a:pt x="2715" y="3847"/>
                    <a:pt x="2941" y="3525"/>
                    <a:pt x="3155" y="3227"/>
                  </a:cubicBezTo>
                  <a:lnTo>
                    <a:pt x="3239" y="3132"/>
                  </a:lnTo>
                  <a:lnTo>
                    <a:pt x="3453" y="2811"/>
                  </a:lnTo>
                  <a:cubicBezTo>
                    <a:pt x="3667" y="2513"/>
                    <a:pt x="3882" y="2204"/>
                    <a:pt x="4132" y="1906"/>
                  </a:cubicBezTo>
                  <a:cubicBezTo>
                    <a:pt x="4322" y="1656"/>
                    <a:pt x="4477" y="1382"/>
                    <a:pt x="4644" y="1120"/>
                  </a:cubicBezTo>
                  <a:cubicBezTo>
                    <a:pt x="4763" y="930"/>
                    <a:pt x="4870" y="751"/>
                    <a:pt x="5001" y="549"/>
                  </a:cubicBezTo>
                  <a:cubicBezTo>
                    <a:pt x="5037" y="513"/>
                    <a:pt x="5048" y="453"/>
                    <a:pt x="5048" y="406"/>
                  </a:cubicBezTo>
                  <a:lnTo>
                    <a:pt x="5048" y="358"/>
                  </a:lnTo>
                  <a:lnTo>
                    <a:pt x="5060" y="251"/>
                  </a:lnTo>
                  <a:close/>
                </a:path>
              </a:pathLst>
            </a:custGeom>
            <a:solidFill>
              <a:srgbClr val="66C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8"/>
            <p:cNvSpPr/>
            <p:nvPr/>
          </p:nvSpPr>
          <p:spPr>
            <a:xfrm>
              <a:off x="1749900" y="1968525"/>
              <a:ext cx="51225" cy="58075"/>
            </a:xfrm>
            <a:custGeom>
              <a:avLst/>
              <a:gdLst/>
              <a:ahLst/>
              <a:cxnLst/>
              <a:rect l="l" t="t" r="r" b="b"/>
              <a:pathLst>
                <a:path w="2049" h="2323" extrusionOk="0">
                  <a:moveTo>
                    <a:pt x="346" y="1"/>
                  </a:moveTo>
                  <a:lnTo>
                    <a:pt x="287" y="191"/>
                  </a:lnTo>
                  <a:cubicBezTo>
                    <a:pt x="263" y="227"/>
                    <a:pt x="251" y="251"/>
                    <a:pt x="251" y="286"/>
                  </a:cubicBezTo>
                  <a:cubicBezTo>
                    <a:pt x="227" y="358"/>
                    <a:pt x="203" y="417"/>
                    <a:pt x="191" y="477"/>
                  </a:cubicBezTo>
                  <a:cubicBezTo>
                    <a:pt x="144" y="655"/>
                    <a:pt x="120" y="846"/>
                    <a:pt x="72" y="1024"/>
                  </a:cubicBezTo>
                  <a:lnTo>
                    <a:pt x="60" y="1132"/>
                  </a:lnTo>
                  <a:cubicBezTo>
                    <a:pt x="48" y="1203"/>
                    <a:pt x="25" y="1275"/>
                    <a:pt x="25" y="1358"/>
                  </a:cubicBezTo>
                  <a:cubicBezTo>
                    <a:pt x="1" y="1572"/>
                    <a:pt x="72" y="1775"/>
                    <a:pt x="263" y="1894"/>
                  </a:cubicBezTo>
                  <a:cubicBezTo>
                    <a:pt x="382" y="1965"/>
                    <a:pt x="906" y="2322"/>
                    <a:pt x="906" y="2322"/>
                  </a:cubicBezTo>
                  <a:lnTo>
                    <a:pt x="1120" y="2167"/>
                  </a:lnTo>
                  <a:cubicBezTo>
                    <a:pt x="1203" y="2108"/>
                    <a:pt x="1299" y="2048"/>
                    <a:pt x="1382" y="1977"/>
                  </a:cubicBezTo>
                  <a:cubicBezTo>
                    <a:pt x="1477" y="1906"/>
                    <a:pt x="1561" y="1846"/>
                    <a:pt x="1656" y="1775"/>
                  </a:cubicBezTo>
                  <a:lnTo>
                    <a:pt x="1715" y="1715"/>
                  </a:lnTo>
                  <a:cubicBezTo>
                    <a:pt x="1811" y="1620"/>
                    <a:pt x="1953" y="1489"/>
                    <a:pt x="2025" y="1263"/>
                  </a:cubicBezTo>
                  <a:lnTo>
                    <a:pt x="2049" y="115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8"/>
            <p:cNvSpPr/>
            <p:nvPr/>
          </p:nvSpPr>
          <p:spPr>
            <a:xfrm>
              <a:off x="1896950" y="1757775"/>
              <a:ext cx="53900" cy="48550"/>
            </a:xfrm>
            <a:custGeom>
              <a:avLst/>
              <a:gdLst/>
              <a:ahLst/>
              <a:cxnLst/>
              <a:rect l="l" t="t" r="r" b="b"/>
              <a:pathLst>
                <a:path w="2156" h="1942" extrusionOk="0">
                  <a:moveTo>
                    <a:pt x="2120" y="977"/>
                  </a:moveTo>
                  <a:cubicBezTo>
                    <a:pt x="1727" y="382"/>
                    <a:pt x="1429" y="168"/>
                    <a:pt x="751" y="25"/>
                  </a:cubicBezTo>
                  <a:lnTo>
                    <a:pt x="691" y="1"/>
                  </a:lnTo>
                  <a:lnTo>
                    <a:pt x="655" y="37"/>
                  </a:lnTo>
                  <a:cubicBezTo>
                    <a:pt x="417" y="156"/>
                    <a:pt x="132" y="299"/>
                    <a:pt x="24" y="656"/>
                  </a:cubicBezTo>
                  <a:lnTo>
                    <a:pt x="1" y="751"/>
                  </a:lnTo>
                  <a:lnTo>
                    <a:pt x="72" y="811"/>
                  </a:lnTo>
                  <a:cubicBezTo>
                    <a:pt x="513" y="1227"/>
                    <a:pt x="1036" y="1584"/>
                    <a:pt x="1620" y="1894"/>
                  </a:cubicBezTo>
                  <a:lnTo>
                    <a:pt x="1703" y="1942"/>
                  </a:lnTo>
                  <a:lnTo>
                    <a:pt x="1786" y="1882"/>
                  </a:lnTo>
                  <a:cubicBezTo>
                    <a:pt x="2108" y="1644"/>
                    <a:pt x="2144" y="1299"/>
                    <a:pt x="2156" y="1049"/>
                  </a:cubicBezTo>
                  <a:lnTo>
                    <a:pt x="2156" y="9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8"/>
            <p:cNvSpPr/>
            <p:nvPr/>
          </p:nvSpPr>
          <p:spPr>
            <a:xfrm>
              <a:off x="1878200" y="1780700"/>
              <a:ext cx="62825" cy="50625"/>
            </a:xfrm>
            <a:custGeom>
              <a:avLst/>
              <a:gdLst/>
              <a:ahLst/>
              <a:cxnLst/>
              <a:rect l="l" t="t" r="r" b="b"/>
              <a:pathLst>
                <a:path w="2513" h="2025" extrusionOk="0">
                  <a:moveTo>
                    <a:pt x="2394" y="1346"/>
                  </a:moveTo>
                  <a:cubicBezTo>
                    <a:pt x="2334" y="1203"/>
                    <a:pt x="2251" y="1096"/>
                    <a:pt x="2120" y="989"/>
                  </a:cubicBezTo>
                  <a:cubicBezTo>
                    <a:pt x="1834" y="798"/>
                    <a:pt x="1560" y="608"/>
                    <a:pt x="1286" y="417"/>
                  </a:cubicBezTo>
                  <a:lnTo>
                    <a:pt x="905" y="144"/>
                  </a:lnTo>
                  <a:cubicBezTo>
                    <a:pt x="893" y="144"/>
                    <a:pt x="893" y="132"/>
                    <a:pt x="882" y="120"/>
                  </a:cubicBezTo>
                  <a:cubicBezTo>
                    <a:pt x="834" y="84"/>
                    <a:pt x="774" y="36"/>
                    <a:pt x="703" y="25"/>
                  </a:cubicBezTo>
                  <a:cubicBezTo>
                    <a:pt x="608" y="13"/>
                    <a:pt x="524" y="1"/>
                    <a:pt x="429" y="1"/>
                  </a:cubicBezTo>
                  <a:cubicBezTo>
                    <a:pt x="393" y="1"/>
                    <a:pt x="334" y="1"/>
                    <a:pt x="286" y="13"/>
                  </a:cubicBezTo>
                  <a:cubicBezTo>
                    <a:pt x="120" y="36"/>
                    <a:pt x="0" y="203"/>
                    <a:pt x="0" y="394"/>
                  </a:cubicBezTo>
                  <a:lnTo>
                    <a:pt x="0" y="489"/>
                  </a:lnTo>
                  <a:lnTo>
                    <a:pt x="72" y="537"/>
                  </a:lnTo>
                  <a:cubicBezTo>
                    <a:pt x="96" y="548"/>
                    <a:pt x="108" y="548"/>
                    <a:pt x="131" y="560"/>
                  </a:cubicBezTo>
                  <a:cubicBezTo>
                    <a:pt x="179" y="596"/>
                    <a:pt x="239" y="620"/>
                    <a:pt x="298" y="656"/>
                  </a:cubicBezTo>
                  <a:cubicBezTo>
                    <a:pt x="584" y="775"/>
                    <a:pt x="774" y="906"/>
                    <a:pt x="953" y="1072"/>
                  </a:cubicBezTo>
                  <a:cubicBezTo>
                    <a:pt x="1108" y="1203"/>
                    <a:pt x="1286" y="1310"/>
                    <a:pt x="1465" y="1394"/>
                  </a:cubicBezTo>
                  <a:lnTo>
                    <a:pt x="1548" y="1441"/>
                  </a:lnTo>
                  <a:cubicBezTo>
                    <a:pt x="1655" y="1501"/>
                    <a:pt x="1763" y="1620"/>
                    <a:pt x="1858" y="1739"/>
                  </a:cubicBezTo>
                  <a:cubicBezTo>
                    <a:pt x="1917" y="1799"/>
                    <a:pt x="1965" y="1858"/>
                    <a:pt x="2025" y="1918"/>
                  </a:cubicBezTo>
                  <a:lnTo>
                    <a:pt x="2120" y="2025"/>
                  </a:lnTo>
                  <a:lnTo>
                    <a:pt x="2215" y="1930"/>
                  </a:lnTo>
                  <a:cubicBezTo>
                    <a:pt x="2358" y="1822"/>
                    <a:pt x="2513" y="1644"/>
                    <a:pt x="2394" y="13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8"/>
            <p:cNvSpPr/>
            <p:nvPr/>
          </p:nvSpPr>
          <p:spPr>
            <a:xfrm>
              <a:off x="1731150" y="1748550"/>
              <a:ext cx="228625" cy="313175"/>
            </a:xfrm>
            <a:custGeom>
              <a:avLst/>
              <a:gdLst/>
              <a:ahLst/>
              <a:cxnLst/>
              <a:rect l="l" t="t" r="r" b="b"/>
              <a:pathLst>
                <a:path w="9145" h="12527" extrusionOk="0">
                  <a:moveTo>
                    <a:pt x="7609" y="1"/>
                  </a:moveTo>
                  <a:cubicBezTo>
                    <a:pt x="8097" y="346"/>
                    <a:pt x="8573" y="691"/>
                    <a:pt x="9050" y="1013"/>
                  </a:cubicBezTo>
                  <a:cubicBezTo>
                    <a:pt x="9145" y="1311"/>
                    <a:pt x="9109" y="1584"/>
                    <a:pt x="9038" y="1858"/>
                  </a:cubicBezTo>
                  <a:cubicBezTo>
                    <a:pt x="8990" y="2037"/>
                    <a:pt x="8883" y="2156"/>
                    <a:pt x="8799" y="2299"/>
                  </a:cubicBezTo>
                  <a:cubicBezTo>
                    <a:pt x="8692" y="2454"/>
                    <a:pt x="8561" y="2608"/>
                    <a:pt x="8609" y="2835"/>
                  </a:cubicBezTo>
                  <a:cubicBezTo>
                    <a:pt x="8621" y="2918"/>
                    <a:pt x="8561" y="3025"/>
                    <a:pt x="8514" y="3096"/>
                  </a:cubicBezTo>
                  <a:cubicBezTo>
                    <a:pt x="7716" y="4228"/>
                    <a:pt x="7002" y="5430"/>
                    <a:pt x="6192" y="6561"/>
                  </a:cubicBezTo>
                  <a:cubicBezTo>
                    <a:pt x="6013" y="6823"/>
                    <a:pt x="5823" y="7061"/>
                    <a:pt x="5609" y="7276"/>
                  </a:cubicBezTo>
                  <a:cubicBezTo>
                    <a:pt x="5418" y="7490"/>
                    <a:pt x="5240" y="7692"/>
                    <a:pt x="5097" y="7930"/>
                  </a:cubicBezTo>
                  <a:cubicBezTo>
                    <a:pt x="4704" y="8502"/>
                    <a:pt x="4299" y="9062"/>
                    <a:pt x="3918" y="9633"/>
                  </a:cubicBezTo>
                  <a:cubicBezTo>
                    <a:pt x="3739" y="9883"/>
                    <a:pt x="3561" y="10133"/>
                    <a:pt x="3382" y="10371"/>
                  </a:cubicBezTo>
                  <a:cubicBezTo>
                    <a:pt x="3335" y="10431"/>
                    <a:pt x="3275" y="10490"/>
                    <a:pt x="3227" y="10514"/>
                  </a:cubicBezTo>
                  <a:cubicBezTo>
                    <a:pt x="3037" y="10538"/>
                    <a:pt x="2965" y="10693"/>
                    <a:pt x="2846" y="10812"/>
                  </a:cubicBezTo>
                  <a:cubicBezTo>
                    <a:pt x="2739" y="10907"/>
                    <a:pt x="2596" y="10990"/>
                    <a:pt x="2489" y="11086"/>
                  </a:cubicBezTo>
                  <a:cubicBezTo>
                    <a:pt x="2013" y="11538"/>
                    <a:pt x="1465" y="11907"/>
                    <a:pt x="965" y="12336"/>
                  </a:cubicBezTo>
                  <a:cubicBezTo>
                    <a:pt x="751" y="12526"/>
                    <a:pt x="227" y="12431"/>
                    <a:pt x="60" y="12169"/>
                  </a:cubicBezTo>
                  <a:cubicBezTo>
                    <a:pt x="13" y="12098"/>
                    <a:pt x="1" y="12014"/>
                    <a:pt x="13" y="11931"/>
                  </a:cubicBezTo>
                  <a:cubicBezTo>
                    <a:pt x="36" y="11752"/>
                    <a:pt x="48" y="11562"/>
                    <a:pt x="96" y="11395"/>
                  </a:cubicBezTo>
                  <a:cubicBezTo>
                    <a:pt x="239" y="10919"/>
                    <a:pt x="334" y="10419"/>
                    <a:pt x="417" y="9931"/>
                  </a:cubicBezTo>
                  <a:cubicBezTo>
                    <a:pt x="477" y="9633"/>
                    <a:pt x="548" y="9335"/>
                    <a:pt x="644" y="9038"/>
                  </a:cubicBezTo>
                  <a:cubicBezTo>
                    <a:pt x="703" y="8823"/>
                    <a:pt x="810" y="8621"/>
                    <a:pt x="929" y="8419"/>
                  </a:cubicBezTo>
                  <a:cubicBezTo>
                    <a:pt x="1430" y="7561"/>
                    <a:pt x="2072" y="6799"/>
                    <a:pt x="2620" y="5966"/>
                  </a:cubicBezTo>
                  <a:cubicBezTo>
                    <a:pt x="2751" y="5775"/>
                    <a:pt x="2858" y="5549"/>
                    <a:pt x="2977" y="5347"/>
                  </a:cubicBezTo>
                  <a:cubicBezTo>
                    <a:pt x="3132" y="5109"/>
                    <a:pt x="3251" y="4847"/>
                    <a:pt x="3406" y="4632"/>
                  </a:cubicBezTo>
                  <a:cubicBezTo>
                    <a:pt x="4037" y="3739"/>
                    <a:pt x="4680" y="2846"/>
                    <a:pt x="5359" y="1977"/>
                  </a:cubicBezTo>
                  <a:cubicBezTo>
                    <a:pt x="5537" y="1751"/>
                    <a:pt x="5704" y="1501"/>
                    <a:pt x="5871" y="1251"/>
                  </a:cubicBezTo>
                  <a:cubicBezTo>
                    <a:pt x="5942" y="1144"/>
                    <a:pt x="6013" y="1037"/>
                    <a:pt x="6168" y="1025"/>
                  </a:cubicBezTo>
                  <a:cubicBezTo>
                    <a:pt x="6323" y="1001"/>
                    <a:pt x="6418" y="858"/>
                    <a:pt x="6502" y="739"/>
                  </a:cubicBezTo>
                  <a:cubicBezTo>
                    <a:pt x="6621" y="596"/>
                    <a:pt x="6716" y="429"/>
                    <a:pt x="6883" y="299"/>
                  </a:cubicBezTo>
                  <a:cubicBezTo>
                    <a:pt x="7073" y="132"/>
                    <a:pt x="7311" y="48"/>
                    <a:pt x="7609" y="1"/>
                  </a:cubicBezTo>
                  <a:close/>
                  <a:moveTo>
                    <a:pt x="2477" y="9407"/>
                  </a:moveTo>
                  <a:cubicBezTo>
                    <a:pt x="3977" y="7264"/>
                    <a:pt x="5454" y="5168"/>
                    <a:pt x="6918" y="3073"/>
                  </a:cubicBezTo>
                  <a:cubicBezTo>
                    <a:pt x="6942" y="3037"/>
                    <a:pt x="6954" y="2989"/>
                    <a:pt x="6966" y="2918"/>
                  </a:cubicBezTo>
                  <a:cubicBezTo>
                    <a:pt x="6823" y="2799"/>
                    <a:pt x="6692" y="2680"/>
                    <a:pt x="6478" y="2608"/>
                  </a:cubicBezTo>
                  <a:cubicBezTo>
                    <a:pt x="6418" y="2680"/>
                    <a:pt x="6359" y="2739"/>
                    <a:pt x="6311" y="2799"/>
                  </a:cubicBezTo>
                  <a:cubicBezTo>
                    <a:pt x="6180" y="2977"/>
                    <a:pt x="6061" y="3168"/>
                    <a:pt x="5942" y="3370"/>
                  </a:cubicBezTo>
                  <a:cubicBezTo>
                    <a:pt x="4656" y="5192"/>
                    <a:pt x="3370" y="7014"/>
                    <a:pt x="2084" y="8847"/>
                  </a:cubicBezTo>
                  <a:cubicBezTo>
                    <a:pt x="2037" y="8907"/>
                    <a:pt x="2013" y="8978"/>
                    <a:pt x="1965" y="9050"/>
                  </a:cubicBezTo>
                  <a:cubicBezTo>
                    <a:pt x="2144" y="9169"/>
                    <a:pt x="2299" y="9276"/>
                    <a:pt x="2477" y="9407"/>
                  </a:cubicBezTo>
                  <a:close/>
                  <a:moveTo>
                    <a:pt x="1537" y="8740"/>
                  </a:moveTo>
                  <a:cubicBezTo>
                    <a:pt x="1584" y="8692"/>
                    <a:pt x="1632" y="8669"/>
                    <a:pt x="1656" y="8621"/>
                  </a:cubicBezTo>
                  <a:cubicBezTo>
                    <a:pt x="1811" y="8407"/>
                    <a:pt x="1953" y="8216"/>
                    <a:pt x="2108" y="8014"/>
                  </a:cubicBezTo>
                  <a:lnTo>
                    <a:pt x="3358" y="6228"/>
                  </a:lnTo>
                  <a:cubicBezTo>
                    <a:pt x="3870" y="5478"/>
                    <a:pt x="4394" y="4740"/>
                    <a:pt x="4930" y="3989"/>
                  </a:cubicBezTo>
                  <a:lnTo>
                    <a:pt x="5954" y="2561"/>
                  </a:lnTo>
                  <a:cubicBezTo>
                    <a:pt x="6013" y="2489"/>
                    <a:pt x="6049" y="2394"/>
                    <a:pt x="6073" y="2311"/>
                  </a:cubicBezTo>
                  <a:cubicBezTo>
                    <a:pt x="5990" y="2251"/>
                    <a:pt x="5930" y="2204"/>
                    <a:pt x="5859" y="2156"/>
                  </a:cubicBezTo>
                  <a:cubicBezTo>
                    <a:pt x="5811" y="2192"/>
                    <a:pt x="5763" y="2204"/>
                    <a:pt x="5740" y="2227"/>
                  </a:cubicBezTo>
                  <a:cubicBezTo>
                    <a:pt x="5418" y="2680"/>
                    <a:pt x="5037" y="3073"/>
                    <a:pt x="4739" y="3525"/>
                  </a:cubicBezTo>
                  <a:cubicBezTo>
                    <a:pt x="4501" y="3918"/>
                    <a:pt x="4227" y="4299"/>
                    <a:pt x="3966" y="4668"/>
                  </a:cubicBezTo>
                  <a:cubicBezTo>
                    <a:pt x="3716" y="5049"/>
                    <a:pt x="3454" y="5418"/>
                    <a:pt x="3275" y="5835"/>
                  </a:cubicBezTo>
                  <a:cubicBezTo>
                    <a:pt x="3239" y="5942"/>
                    <a:pt x="3180" y="6025"/>
                    <a:pt x="3096" y="6121"/>
                  </a:cubicBezTo>
                  <a:cubicBezTo>
                    <a:pt x="2549" y="6906"/>
                    <a:pt x="1989" y="7692"/>
                    <a:pt x="1430" y="8502"/>
                  </a:cubicBezTo>
                  <a:cubicBezTo>
                    <a:pt x="1406" y="8538"/>
                    <a:pt x="1394" y="8585"/>
                    <a:pt x="1358" y="8645"/>
                  </a:cubicBezTo>
                  <a:cubicBezTo>
                    <a:pt x="1430" y="8681"/>
                    <a:pt x="1477" y="8704"/>
                    <a:pt x="1537" y="8740"/>
                  </a:cubicBezTo>
                  <a:close/>
                  <a:moveTo>
                    <a:pt x="7418" y="3227"/>
                  </a:moveTo>
                  <a:cubicBezTo>
                    <a:pt x="7371" y="3275"/>
                    <a:pt x="7323" y="3287"/>
                    <a:pt x="7299" y="3323"/>
                  </a:cubicBezTo>
                  <a:cubicBezTo>
                    <a:pt x="5930" y="5394"/>
                    <a:pt x="4466" y="7383"/>
                    <a:pt x="3061" y="9419"/>
                  </a:cubicBezTo>
                  <a:cubicBezTo>
                    <a:pt x="3001" y="9502"/>
                    <a:pt x="2965" y="9585"/>
                    <a:pt x="2918" y="9657"/>
                  </a:cubicBezTo>
                  <a:cubicBezTo>
                    <a:pt x="2965" y="9752"/>
                    <a:pt x="3013" y="9800"/>
                    <a:pt x="3120" y="9752"/>
                  </a:cubicBezTo>
                  <a:cubicBezTo>
                    <a:pt x="3656" y="8978"/>
                    <a:pt x="4216" y="8192"/>
                    <a:pt x="4763" y="7395"/>
                  </a:cubicBezTo>
                  <a:cubicBezTo>
                    <a:pt x="4870" y="7264"/>
                    <a:pt x="4966" y="7121"/>
                    <a:pt x="5085" y="7014"/>
                  </a:cubicBezTo>
                  <a:cubicBezTo>
                    <a:pt x="5394" y="6740"/>
                    <a:pt x="5621" y="6406"/>
                    <a:pt x="5859" y="6073"/>
                  </a:cubicBezTo>
                  <a:cubicBezTo>
                    <a:pt x="6156" y="5656"/>
                    <a:pt x="6430" y="5240"/>
                    <a:pt x="6752" y="4859"/>
                  </a:cubicBezTo>
                  <a:cubicBezTo>
                    <a:pt x="7073" y="4442"/>
                    <a:pt x="7311" y="3966"/>
                    <a:pt x="7621" y="3513"/>
                  </a:cubicBezTo>
                  <a:cubicBezTo>
                    <a:pt x="7645" y="3489"/>
                    <a:pt x="7645" y="3442"/>
                    <a:pt x="7656" y="3382"/>
                  </a:cubicBezTo>
                  <a:cubicBezTo>
                    <a:pt x="7561" y="3335"/>
                    <a:pt x="7490" y="3275"/>
                    <a:pt x="7418" y="3227"/>
                  </a:cubicBezTo>
                  <a:close/>
                  <a:moveTo>
                    <a:pt x="1632" y="10943"/>
                  </a:moveTo>
                  <a:cubicBezTo>
                    <a:pt x="1775" y="10836"/>
                    <a:pt x="1894" y="10764"/>
                    <a:pt x="2013" y="10669"/>
                  </a:cubicBezTo>
                  <a:cubicBezTo>
                    <a:pt x="2120" y="10585"/>
                    <a:pt x="2239" y="10490"/>
                    <a:pt x="2346" y="10407"/>
                  </a:cubicBezTo>
                  <a:cubicBezTo>
                    <a:pt x="2465" y="10300"/>
                    <a:pt x="2549" y="10193"/>
                    <a:pt x="2596" y="10026"/>
                  </a:cubicBezTo>
                  <a:cubicBezTo>
                    <a:pt x="2120" y="9693"/>
                    <a:pt x="1644" y="9359"/>
                    <a:pt x="1156" y="9014"/>
                  </a:cubicBezTo>
                  <a:cubicBezTo>
                    <a:pt x="1120" y="9121"/>
                    <a:pt x="1072" y="9216"/>
                    <a:pt x="1060" y="9300"/>
                  </a:cubicBezTo>
                  <a:cubicBezTo>
                    <a:pt x="1013" y="9526"/>
                    <a:pt x="965" y="9728"/>
                    <a:pt x="929" y="9954"/>
                  </a:cubicBezTo>
                  <a:cubicBezTo>
                    <a:pt x="918" y="10026"/>
                    <a:pt x="894" y="10085"/>
                    <a:pt x="894" y="10169"/>
                  </a:cubicBezTo>
                  <a:cubicBezTo>
                    <a:pt x="882" y="10324"/>
                    <a:pt x="929" y="10466"/>
                    <a:pt x="1072" y="10562"/>
                  </a:cubicBezTo>
                  <a:cubicBezTo>
                    <a:pt x="1275" y="10693"/>
                    <a:pt x="1453" y="10824"/>
                    <a:pt x="1632" y="10943"/>
                  </a:cubicBezTo>
                  <a:close/>
                  <a:moveTo>
                    <a:pt x="6811" y="1084"/>
                  </a:moveTo>
                  <a:cubicBezTo>
                    <a:pt x="7264" y="1501"/>
                    <a:pt x="7776" y="1858"/>
                    <a:pt x="8323" y="2156"/>
                  </a:cubicBezTo>
                  <a:cubicBezTo>
                    <a:pt x="8597" y="1965"/>
                    <a:pt x="8621" y="1703"/>
                    <a:pt x="8633" y="1430"/>
                  </a:cubicBezTo>
                  <a:cubicBezTo>
                    <a:pt x="8252" y="858"/>
                    <a:pt x="7978" y="680"/>
                    <a:pt x="7359" y="549"/>
                  </a:cubicBezTo>
                  <a:cubicBezTo>
                    <a:pt x="7121" y="656"/>
                    <a:pt x="6894" y="787"/>
                    <a:pt x="6811" y="1084"/>
                  </a:cubicBezTo>
                  <a:close/>
                  <a:moveTo>
                    <a:pt x="8002" y="3108"/>
                  </a:moveTo>
                  <a:cubicBezTo>
                    <a:pt x="8157" y="2966"/>
                    <a:pt x="8192" y="2846"/>
                    <a:pt x="8133" y="2692"/>
                  </a:cubicBezTo>
                  <a:cubicBezTo>
                    <a:pt x="8085" y="2573"/>
                    <a:pt x="8014" y="2489"/>
                    <a:pt x="7895" y="2418"/>
                  </a:cubicBezTo>
                  <a:lnTo>
                    <a:pt x="6680" y="1561"/>
                  </a:lnTo>
                  <a:cubicBezTo>
                    <a:pt x="6644" y="1537"/>
                    <a:pt x="6597" y="1489"/>
                    <a:pt x="6549" y="1477"/>
                  </a:cubicBezTo>
                  <a:cubicBezTo>
                    <a:pt x="6430" y="1465"/>
                    <a:pt x="6299" y="1442"/>
                    <a:pt x="6180" y="1465"/>
                  </a:cubicBezTo>
                  <a:cubicBezTo>
                    <a:pt x="6085" y="1477"/>
                    <a:pt x="6013" y="1561"/>
                    <a:pt x="6013" y="1703"/>
                  </a:cubicBezTo>
                  <a:cubicBezTo>
                    <a:pt x="6073" y="1727"/>
                    <a:pt x="6144" y="1787"/>
                    <a:pt x="6228" y="1823"/>
                  </a:cubicBezTo>
                  <a:cubicBezTo>
                    <a:pt x="6478" y="1942"/>
                    <a:pt x="6716" y="2061"/>
                    <a:pt x="6906" y="2251"/>
                  </a:cubicBezTo>
                  <a:cubicBezTo>
                    <a:pt x="7073" y="2394"/>
                    <a:pt x="7275" y="2489"/>
                    <a:pt x="7478" y="2608"/>
                  </a:cubicBezTo>
                  <a:cubicBezTo>
                    <a:pt x="7680" y="2715"/>
                    <a:pt x="7823" y="2918"/>
                    <a:pt x="8002" y="310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Symbolism</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Baloo 2" panose="020B0604020202020204" charset="0"/>
                <a:cs typeface="Baloo 2" panose="020B0604020202020204" charset="0"/>
              </a:rPr>
              <a:t>The road is a representation for the journey or the life choice that the poet makes. </a:t>
            </a:r>
          </a:p>
          <a:p>
            <a:pPr marL="0" lvl="0" indent="0" algn="ctr" rtl="0">
              <a:spcBef>
                <a:spcPts val="0"/>
              </a:spcBef>
              <a:spcAft>
                <a:spcPts val="0"/>
              </a:spcAft>
              <a:buNone/>
            </a:pPr>
            <a:endParaRPr dirty="0">
              <a:latin typeface="Baloo 2" panose="020B0604020202020204" charset="0"/>
              <a:cs typeface="Baloo 2" panose="020B0604020202020204" charset="0"/>
            </a:endParaRPr>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Anaphora</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Repetition of 'And' at the beginning of lines 2, 3, and 4.</a:t>
            </a:r>
            <a:endParaRPr lang="en-US" dirty="0">
              <a:latin typeface="Baloo 2" panose="020B0604020202020204" charset="0"/>
              <a:cs typeface="Baloo 2" panose="020B0604020202020204"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prism isInverted="1"/>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grpSp>
        <p:nvGrpSpPr>
          <p:cNvPr id="627" name="Google Shape;627;p63"/>
          <p:cNvGrpSpPr/>
          <p:nvPr/>
        </p:nvGrpSpPr>
        <p:grpSpPr>
          <a:xfrm>
            <a:off x="494665" y="1658982"/>
            <a:ext cx="3481270" cy="2530740"/>
            <a:chOff x="1540350" y="826005"/>
            <a:chExt cx="6259025" cy="3378825"/>
          </a:xfrm>
        </p:grpSpPr>
        <p:sp>
          <p:nvSpPr>
            <p:cNvPr id="628" name="Google Shape;628;p63"/>
            <p:cNvSpPr/>
            <p:nvPr/>
          </p:nvSpPr>
          <p:spPr>
            <a:xfrm rot="-129175">
              <a:off x="1789023" y="1167494"/>
              <a:ext cx="5957405" cy="2926472"/>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3"/>
            <p:cNvSpPr/>
            <p:nvPr/>
          </p:nvSpPr>
          <p:spPr>
            <a:xfrm rot="-129175">
              <a:off x="1593297" y="936869"/>
              <a:ext cx="5957405" cy="2926472"/>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63"/>
          <p:cNvGrpSpPr/>
          <p:nvPr/>
        </p:nvGrpSpPr>
        <p:grpSpPr>
          <a:xfrm>
            <a:off x="5226188" y="1560034"/>
            <a:ext cx="3433701" cy="2564601"/>
            <a:chOff x="1448913" y="909170"/>
            <a:chExt cx="6173500" cy="3424034"/>
          </a:xfrm>
        </p:grpSpPr>
        <p:sp>
          <p:nvSpPr>
            <p:cNvPr id="631" name="Google Shape;631;p63"/>
            <p:cNvSpPr/>
            <p:nvPr/>
          </p:nvSpPr>
          <p:spPr>
            <a:xfrm rot="-57798">
              <a:off x="1448492" y="1357503"/>
              <a:ext cx="5960042" cy="2925600"/>
            </a:xfrm>
            <a:prstGeom prst="roundRect">
              <a:avLst>
                <a:gd name="adj" fmla="val 24491"/>
              </a:avLst>
            </a:prstGeom>
            <a:noFill/>
            <a:ln w="28575" cap="flat" cmpd="sng">
              <a:solidFill>
                <a:schemeClr val="dk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3"/>
            <p:cNvSpPr/>
            <p:nvPr/>
          </p:nvSpPr>
          <p:spPr>
            <a:xfrm rot="33568">
              <a:off x="1591821" y="936578"/>
              <a:ext cx="5960384" cy="2927183"/>
            </a:xfrm>
            <a:prstGeom prst="roundRect">
              <a:avLst>
                <a:gd name="adj" fmla="val 24491"/>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63"/>
          <p:cNvSpPr/>
          <p:nvPr/>
        </p:nvSpPr>
        <p:spPr>
          <a:xfrm>
            <a:off x="3108631" y="1350491"/>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3"/>
          <p:cNvSpPr/>
          <p:nvPr/>
        </p:nvSpPr>
        <p:spPr>
          <a:xfrm>
            <a:off x="7892537" y="1149743"/>
            <a:ext cx="867284" cy="867284"/>
          </a:xfrm>
          <a:custGeom>
            <a:avLst/>
            <a:gdLst/>
            <a:ahLst/>
            <a:cxnLst/>
            <a:rect l="l" t="t" r="r" b="b"/>
            <a:pathLst>
              <a:path w="47804" h="47804" extrusionOk="0">
                <a:moveTo>
                  <a:pt x="23908" y="0"/>
                </a:moveTo>
                <a:cubicBezTo>
                  <a:pt x="22372" y="0"/>
                  <a:pt x="21050" y="1917"/>
                  <a:pt x="19586" y="2203"/>
                </a:cubicBezTo>
                <a:cubicBezTo>
                  <a:pt x="19422" y="2235"/>
                  <a:pt x="19253" y="2249"/>
                  <a:pt x="19080" y="2249"/>
                </a:cubicBezTo>
                <a:cubicBezTo>
                  <a:pt x="17963" y="2249"/>
                  <a:pt x="16678" y="1664"/>
                  <a:pt x="15580" y="1664"/>
                </a:cubicBezTo>
                <a:cubicBezTo>
                  <a:pt x="15289" y="1664"/>
                  <a:pt x="15010" y="1705"/>
                  <a:pt x="14752" y="1810"/>
                </a:cubicBezTo>
                <a:cubicBezTo>
                  <a:pt x="13347" y="2393"/>
                  <a:pt x="12859" y="4667"/>
                  <a:pt x="11609" y="5501"/>
                </a:cubicBezTo>
                <a:cubicBezTo>
                  <a:pt x="10359" y="6334"/>
                  <a:pt x="8049" y="5929"/>
                  <a:pt x="7001" y="6989"/>
                </a:cubicBezTo>
                <a:cubicBezTo>
                  <a:pt x="5941" y="8049"/>
                  <a:pt x="6346" y="10358"/>
                  <a:pt x="5513" y="11609"/>
                </a:cubicBezTo>
                <a:cubicBezTo>
                  <a:pt x="4667" y="12859"/>
                  <a:pt x="2393" y="13347"/>
                  <a:pt x="1810" y="14740"/>
                </a:cubicBezTo>
                <a:cubicBezTo>
                  <a:pt x="1238" y="16133"/>
                  <a:pt x="2500" y="18074"/>
                  <a:pt x="2203" y="19586"/>
                </a:cubicBezTo>
                <a:cubicBezTo>
                  <a:pt x="1917" y="21026"/>
                  <a:pt x="0" y="22360"/>
                  <a:pt x="0" y="23896"/>
                </a:cubicBezTo>
                <a:cubicBezTo>
                  <a:pt x="0" y="25432"/>
                  <a:pt x="1917" y="26753"/>
                  <a:pt x="2203" y="28218"/>
                </a:cubicBezTo>
                <a:cubicBezTo>
                  <a:pt x="2500" y="29718"/>
                  <a:pt x="1250" y="31671"/>
                  <a:pt x="1810" y="33052"/>
                </a:cubicBezTo>
                <a:cubicBezTo>
                  <a:pt x="2393" y="34445"/>
                  <a:pt x="4679" y="34945"/>
                  <a:pt x="5513" y="36195"/>
                </a:cubicBezTo>
                <a:cubicBezTo>
                  <a:pt x="6346" y="37445"/>
                  <a:pt x="5941" y="39743"/>
                  <a:pt x="7001" y="40803"/>
                </a:cubicBezTo>
                <a:cubicBezTo>
                  <a:pt x="8049" y="41862"/>
                  <a:pt x="10359" y="41457"/>
                  <a:pt x="11609" y="42291"/>
                </a:cubicBezTo>
                <a:cubicBezTo>
                  <a:pt x="12859" y="43124"/>
                  <a:pt x="13347" y="45398"/>
                  <a:pt x="14752" y="45982"/>
                </a:cubicBezTo>
                <a:cubicBezTo>
                  <a:pt x="15017" y="46094"/>
                  <a:pt x="15304" y="46138"/>
                  <a:pt x="15604" y="46138"/>
                </a:cubicBezTo>
                <a:cubicBezTo>
                  <a:pt x="16698" y="46138"/>
                  <a:pt x="17975" y="45555"/>
                  <a:pt x="19084" y="45555"/>
                </a:cubicBezTo>
                <a:cubicBezTo>
                  <a:pt x="19256" y="45555"/>
                  <a:pt x="19424" y="45569"/>
                  <a:pt x="19586" y="45601"/>
                </a:cubicBezTo>
                <a:cubicBezTo>
                  <a:pt x="21027" y="45875"/>
                  <a:pt x="22372" y="47803"/>
                  <a:pt x="23908" y="47803"/>
                </a:cubicBezTo>
                <a:cubicBezTo>
                  <a:pt x="25432" y="47803"/>
                  <a:pt x="26754" y="45875"/>
                  <a:pt x="28218" y="45601"/>
                </a:cubicBezTo>
                <a:cubicBezTo>
                  <a:pt x="28382" y="45568"/>
                  <a:pt x="28551" y="45554"/>
                  <a:pt x="28724" y="45554"/>
                </a:cubicBezTo>
                <a:cubicBezTo>
                  <a:pt x="29835" y="45554"/>
                  <a:pt x="31114" y="46133"/>
                  <a:pt x="32208" y="46133"/>
                </a:cubicBezTo>
                <a:cubicBezTo>
                  <a:pt x="32505" y="46133"/>
                  <a:pt x="32789" y="46091"/>
                  <a:pt x="33052" y="45982"/>
                </a:cubicBezTo>
                <a:cubicBezTo>
                  <a:pt x="34457" y="45398"/>
                  <a:pt x="34945" y="43124"/>
                  <a:pt x="36195" y="42291"/>
                </a:cubicBezTo>
                <a:cubicBezTo>
                  <a:pt x="37445" y="41457"/>
                  <a:pt x="39755" y="41862"/>
                  <a:pt x="40815" y="40803"/>
                </a:cubicBezTo>
                <a:cubicBezTo>
                  <a:pt x="41863" y="39743"/>
                  <a:pt x="41470" y="37445"/>
                  <a:pt x="42303" y="36195"/>
                </a:cubicBezTo>
                <a:cubicBezTo>
                  <a:pt x="43137" y="34945"/>
                  <a:pt x="45411" y="34445"/>
                  <a:pt x="45994" y="33052"/>
                </a:cubicBezTo>
                <a:cubicBezTo>
                  <a:pt x="46566" y="31671"/>
                  <a:pt x="45303" y="29718"/>
                  <a:pt x="45601" y="28218"/>
                </a:cubicBezTo>
                <a:cubicBezTo>
                  <a:pt x="45887" y="26765"/>
                  <a:pt x="47804" y="25432"/>
                  <a:pt x="47804" y="23896"/>
                </a:cubicBezTo>
                <a:cubicBezTo>
                  <a:pt x="47804" y="22360"/>
                  <a:pt x="45887" y="21038"/>
                  <a:pt x="45601" y="19586"/>
                </a:cubicBezTo>
                <a:cubicBezTo>
                  <a:pt x="45303" y="18074"/>
                  <a:pt x="46554" y="16133"/>
                  <a:pt x="45994" y="14740"/>
                </a:cubicBezTo>
                <a:cubicBezTo>
                  <a:pt x="45411" y="13347"/>
                  <a:pt x="43137" y="12859"/>
                  <a:pt x="42303" y="11609"/>
                </a:cubicBezTo>
                <a:cubicBezTo>
                  <a:pt x="41470" y="10358"/>
                  <a:pt x="41863" y="8049"/>
                  <a:pt x="40815" y="6989"/>
                </a:cubicBezTo>
                <a:cubicBezTo>
                  <a:pt x="39755" y="5929"/>
                  <a:pt x="37445" y="6334"/>
                  <a:pt x="36195" y="5501"/>
                </a:cubicBezTo>
                <a:cubicBezTo>
                  <a:pt x="34945" y="4667"/>
                  <a:pt x="34457" y="2393"/>
                  <a:pt x="33052" y="1810"/>
                </a:cubicBezTo>
                <a:cubicBezTo>
                  <a:pt x="32789" y="1699"/>
                  <a:pt x="32505" y="1655"/>
                  <a:pt x="32207" y="1655"/>
                </a:cubicBezTo>
                <a:cubicBezTo>
                  <a:pt x="31110" y="1655"/>
                  <a:pt x="29828" y="2248"/>
                  <a:pt x="28715" y="2248"/>
                </a:cubicBezTo>
                <a:cubicBezTo>
                  <a:pt x="28545" y="2248"/>
                  <a:pt x="28379" y="2235"/>
                  <a:pt x="28218" y="2203"/>
                </a:cubicBezTo>
                <a:cubicBezTo>
                  <a:pt x="26777" y="1917"/>
                  <a:pt x="25432" y="0"/>
                  <a:pt x="239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 name="Google Shape;635;p63"/>
          <p:cNvGrpSpPr/>
          <p:nvPr/>
        </p:nvGrpSpPr>
        <p:grpSpPr>
          <a:xfrm>
            <a:off x="3299326" y="1560034"/>
            <a:ext cx="485880" cy="448193"/>
            <a:chOff x="712875" y="2205450"/>
            <a:chExt cx="233675" cy="215550"/>
          </a:xfrm>
        </p:grpSpPr>
        <p:sp>
          <p:nvSpPr>
            <p:cNvPr id="636" name="Google Shape;636;p63"/>
            <p:cNvSpPr/>
            <p:nvPr/>
          </p:nvSpPr>
          <p:spPr>
            <a:xfrm>
              <a:off x="727450" y="2222125"/>
              <a:ext cx="203325" cy="183675"/>
            </a:xfrm>
            <a:custGeom>
              <a:avLst/>
              <a:gdLst/>
              <a:ahLst/>
              <a:cxnLst/>
              <a:rect l="l" t="t" r="r" b="b"/>
              <a:pathLst>
                <a:path w="8133" h="7347" extrusionOk="0">
                  <a:moveTo>
                    <a:pt x="3013" y="1"/>
                  </a:moveTo>
                  <a:cubicBezTo>
                    <a:pt x="2894" y="1"/>
                    <a:pt x="2775" y="1"/>
                    <a:pt x="2680" y="48"/>
                  </a:cubicBezTo>
                  <a:cubicBezTo>
                    <a:pt x="2454" y="120"/>
                    <a:pt x="2227" y="120"/>
                    <a:pt x="1989" y="120"/>
                  </a:cubicBezTo>
                  <a:cubicBezTo>
                    <a:pt x="1823" y="120"/>
                    <a:pt x="1668" y="120"/>
                    <a:pt x="1501" y="144"/>
                  </a:cubicBezTo>
                  <a:cubicBezTo>
                    <a:pt x="1037" y="203"/>
                    <a:pt x="691" y="513"/>
                    <a:pt x="334" y="763"/>
                  </a:cubicBezTo>
                  <a:cubicBezTo>
                    <a:pt x="322" y="775"/>
                    <a:pt x="310" y="798"/>
                    <a:pt x="299" y="822"/>
                  </a:cubicBezTo>
                  <a:cubicBezTo>
                    <a:pt x="144" y="1108"/>
                    <a:pt x="1" y="1394"/>
                    <a:pt x="13" y="1715"/>
                  </a:cubicBezTo>
                  <a:cubicBezTo>
                    <a:pt x="25" y="2168"/>
                    <a:pt x="13" y="2608"/>
                    <a:pt x="25" y="3061"/>
                  </a:cubicBezTo>
                  <a:cubicBezTo>
                    <a:pt x="37" y="3418"/>
                    <a:pt x="72" y="3775"/>
                    <a:pt x="120" y="4132"/>
                  </a:cubicBezTo>
                  <a:cubicBezTo>
                    <a:pt x="156" y="4525"/>
                    <a:pt x="310" y="4882"/>
                    <a:pt x="489" y="5239"/>
                  </a:cubicBezTo>
                  <a:cubicBezTo>
                    <a:pt x="537" y="5323"/>
                    <a:pt x="572" y="5406"/>
                    <a:pt x="632" y="5466"/>
                  </a:cubicBezTo>
                  <a:cubicBezTo>
                    <a:pt x="680" y="5513"/>
                    <a:pt x="739" y="5561"/>
                    <a:pt x="799" y="5561"/>
                  </a:cubicBezTo>
                  <a:cubicBezTo>
                    <a:pt x="1016" y="5608"/>
                    <a:pt x="1225" y="5670"/>
                    <a:pt x="1445" y="5670"/>
                  </a:cubicBezTo>
                  <a:cubicBezTo>
                    <a:pt x="1503" y="5670"/>
                    <a:pt x="1561" y="5666"/>
                    <a:pt x="1620" y="5656"/>
                  </a:cubicBezTo>
                  <a:cubicBezTo>
                    <a:pt x="1648" y="5652"/>
                    <a:pt x="1677" y="5651"/>
                    <a:pt x="1707" y="5651"/>
                  </a:cubicBezTo>
                  <a:cubicBezTo>
                    <a:pt x="1766" y="5651"/>
                    <a:pt x="1827" y="5656"/>
                    <a:pt x="1882" y="5656"/>
                  </a:cubicBezTo>
                  <a:cubicBezTo>
                    <a:pt x="2096" y="5680"/>
                    <a:pt x="2180" y="5775"/>
                    <a:pt x="2180" y="5989"/>
                  </a:cubicBezTo>
                  <a:cubicBezTo>
                    <a:pt x="2180" y="6049"/>
                    <a:pt x="2180" y="6120"/>
                    <a:pt x="2168" y="6180"/>
                  </a:cubicBezTo>
                  <a:cubicBezTo>
                    <a:pt x="2084" y="6490"/>
                    <a:pt x="2049" y="6835"/>
                    <a:pt x="1882" y="7121"/>
                  </a:cubicBezTo>
                  <a:cubicBezTo>
                    <a:pt x="1858" y="7168"/>
                    <a:pt x="1858" y="7204"/>
                    <a:pt x="1811" y="7347"/>
                  </a:cubicBezTo>
                  <a:cubicBezTo>
                    <a:pt x="2049" y="7228"/>
                    <a:pt x="2215" y="7132"/>
                    <a:pt x="2358" y="7013"/>
                  </a:cubicBezTo>
                  <a:cubicBezTo>
                    <a:pt x="2573" y="6847"/>
                    <a:pt x="2775" y="6692"/>
                    <a:pt x="3037" y="6597"/>
                  </a:cubicBezTo>
                  <a:cubicBezTo>
                    <a:pt x="3168" y="6537"/>
                    <a:pt x="3275" y="6466"/>
                    <a:pt x="3347" y="6335"/>
                  </a:cubicBezTo>
                  <a:cubicBezTo>
                    <a:pt x="3394" y="6240"/>
                    <a:pt x="3454" y="6156"/>
                    <a:pt x="3513" y="6073"/>
                  </a:cubicBezTo>
                  <a:cubicBezTo>
                    <a:pt x="3608" y="5918"/>
                    <a:pt x="3763" y="5835"/>
                    <a:pt x="3954" y="5823"/>
                  </a:cubicBezTo>
                  <a:lnTo>
                    <a:pt x="4418" y="5823"/>
                  </a:lnTo>
                  <a:cubicBezTo>
                    <a:pt x="4484" y="5820"/>
                    <a:pt x="4549" y="5819"/>
                    <a:pt x="4615" y="5819"/>
                  </a:cubicBezTo>
                  <a:cubicBezTo>
                    <a:pt x="4878" y="5819"/>
                    <a:pt x="5142" y="5835"/>
                    <a:pt x="5406" y="5835"/>
                  </a:cubicBezTo>
                  <a:cubicBezTo>
                    <a:pt x="5737" y="5835"/>
                    <a:pt x="6067" y="5811"/>
                    <a:pt x="6395" y="5704"/>
                  </a:cubicBezTo>
                  <a:cubicBezTo>
                    <a:pt x="6692" y="5704"/>
                    <a:pt x="6966" y="5597"/>
                    <a:pt x="7240" y="5513"/>
                  </a:cubicBezTo>
                  <a:cubicBezTo>
                    <a:pt x="7633" y="5382"/>
                    <a:pt x="7871" y="5120"/>
                    <a:pt x="7978" y="4739"/>
                  </a:cubicBezTo>
                  <a:cubicBezTo>
                    <a:pt x="8061" y="4382"/>
                    <a:pt x="8133" y="4025"/>
                    <a:pt x="8121" y="3656"/>
                  </a:cubicBezTo>
                  <a:cubicBezTo>
                    <a:pt x="8050" y="3323"/>
                    <a:pt x="8050" y="2965"/>
                    <a:pt x="8085" y="2620"/>
                  </a:cubicBezTo>
                  <a:cubicBezTo>
                    <a:pt x="8097" y="2287"/>
                    <a:pt x="7919" y="1989"/>
                    <a:pt x="7942" y="1644"/>
                  </a:cubicBezTo>
                  <a:cubicBezTo>
                    <a:pt x="7942" y="1608"/>
                    <a:pt x="7919" y="1572"/>
                    <a:pt x="7907" y="1537"/>
                  </a:cubicBezTo>
                  <a:cubicBezTo>
                    <a:pt x="7811" y="1358"/>
                    <a:pt x="7740" y="1167"/>
                    <a:pt x="7633" y="989"/>
                  </a:cubicBezTo>
                  <a:cubicBezTo>
                    <a:pt x="7526" y="822"/>
                    <a:pt x="7454" y="632"/>
                    <a:pt x="7288" y="536"/>
                  </a:cubicBezTo>
                  <a:cubicBezTo>
                    <a:pt x="6966" y="358"/>
                    <a:pt x="6633" y="203"/>
                    <a:pt x="6252" y="203"/>
                  </a:cubicBezTo>
                  <a:cubicBezTo>
                    <a:pt x="6192" y="203"/>
                    <a:pt x="6109" y="203"/>
                    <a:pt x="6049" y="179"/>
                  </a:cubicBezTo>
                  <a:cubicBezTo>
                    <a:pt x="5897" y="126"/>
                    <a:pt x="5732" y="119"/>
                    <a:pt x="5574" y="119"/>
                  </a:cubicBezTo>
                  <a:cubicBezTo>
                    <a:pt x="5521" y="119"/>
                    <a:pt x="5469" y="120"/>
                    <a:pt x="5418" y="120"/>
                  </a:cubicBezTo>
                  <a:cubicBezTo>
                    <a:pt x="5337" y="120"/>
                    <a:pt x="5255" y="128"/>
                    <a:pt x="5176" y="128"/>
                  </a:cubicBezTo>
                  <a:cubicBezTo>
                    <a:pt x="5116" y="128"/>
                    <a:pt x="5058" y="123"/>
                    <a:pt x="5002" y="108"/>
                  </a:cubicBezTo>
                  <a:cubicBezTo>
                    <a:pt x="4347" y="1"/>
                    <a:pt x="3668"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3"/>
            <p:cNvSpPr/>
            <p:nvPr/>
          </p:nvSpPr>
          <p:spPr>
            <a:xfrm>
              <a:off x="712875" y="2205450"/>
              <a:ext cx="233675" cy="215550"/>
            </a:xfrm>
            <a:custGeom>
              <a:avLst/>
              <a:gdLst/>
              <a:ahLst/>
              <a:cxnLst/>
              <a:rect l="l" t="t" r="r" b="b"/>
              <a:pathLst>
                <a:path w="9347" h="8622" extrusionOk="0">
                  <a:moveTo>
                    <a:pt x="4394" y="7192"/>
                  </a:moveTo>
                  <a:cubicBezTo>
                    <a:pt x="4239" y="7549"/>
                    <a:pt x="3918" y="7716"/>
                    <a:pt x="3620" y="7895"/>
                  </a:cubicBezTo>
                  <a:cubicBezTo>
                    <a:pt x="3346" y="8050"/>
                    <a:pt x="3072" y="8216"/>
                    <a:pt x="2798" y="8395"/>
                  </a:cubicBezTo>
                  <a:cubicBezTo>
                    <a:pt x="2548" y="8573"/>
                    <a:pt x="2263" y="8621"/>
                    <a:pt x="1965" y="8585"/>
                  </a:cubicBezTo>
                  <a:cubicBezTo>
                    <a:pt x="1846" y="8573"/>
                    <a:pt x="1739" y="8526"/>
                    <a:pt x="1667" y="8442"/>
                  </a:cubicBezTo>
                  <a:cubicBezTo>
                    <a:pt x="1548" y="8323"/>
                    <a:pt x="1536" y="8192"/>
                    <a:pt x="1644" y="8073"/>
                  </a:cubicBezTo>
                  <a:cubicBezTo>
                    <a:pt x="1846" y="7823"/>
                    <a:pt x="1977" y="7561"/>
                    <a:pt x="2084" y="7264"/>
                  </a:cubicBezTo>
                  <a:cubicBezTo>
                    <a:pt x="2096" y="7204"/>
                    <a:pt x="2132" y="7145"/>
                    <a:pt x="2144" y="7085"/>
                  </a:cubicBezTo>
                  <a:cubicBezTo>
                    <a:pt x="2156" y="7026"/>
                    <a:pt x="2144" y="6966"/>
                    <a:pt x="2144" y="6895"/>
                  </a:cubicBezTo>
                  <a:cubicBezTo>
                    <a:pt x="1894" y="6859"/>
                    <a:pt x="1655" y="6799"/>
                    <a:pt x="1417" y="6823"/>
                  </a:cubicBezTo>
                  <a:cubicBezTo>
                    <a:pt x="1048" y="6835"/>
                    <a:pt x="810" y="6645"/>
                    <a:pt x="632" y="6359"/>
                  </a:cubicBezTo>
                  <a:cubicBezTo>
                    <a:pt x="358" y="5930"/>
                    <a:pt x="191" y="5430"/>
                    <a:pt x="108" y="4930"/>
                  </a:cubicBezTo>
                  <a:cubicBezTo>
                    <a:pt x="12" y="4418"/>
                    <a:pt x="12" y="3918"/>
                    <a:pt x="12" y="3394"/>
                  </a:cubicBezTo>
                  <a:cubicBezTo>
                    <a:pt x="12" y="3049"/>
                    <a:pt x="36" y="2704"/>
                    <a:pt x="12" y="2346"/>
                  </a:cubicBezTo>
                  <a:cubicBezTo>
                    <a:pt x="0" y="1870"/>
                    <a:pt x="215" y="1489"/>
                    <a:pt x="429" y="1108"/>
                  </a:cubicBezTo>
                  <a:cubicBezTo>
                    <a:pt x="465" y="1049"/>
                    <a:pt x="512" y="1001"/>
                    <a:pt x="572" y="965"/>
                  </a:cubicBezTo>
                  <a:cubicBezTo>
                    <a:pt x="751" y="822"/>
                    <a:pt x="929" y="691"/>
                    <a:pt x="1120" y="549"/>
                  </a:cubicBezTo>
                  <a:cubicBezTo>
                    <a:pt x="1489" y="287"/>
                    <a:pt x="1905" y="168"/>
                    <a:pt x="2370" y="156"/>
                  </a:cubicBezTo>
                  <a:cubicBezTo>
                    <a:pt x="2667" y="156"/>
                    <a:pt x="2965" y="168"/>
                    <a:pt x="3251" y="60"/>
                  </a:cubicBezTo>
                  <a:cubicBezTo>
                    <a:pt x="3275" y="49"/>
                    <a:pt x="3322" y="49"/>
                    <a:pt x="3370" y="49"/>
                  </a:cubicBezTo>
                  <a:cubicBezTo>
                    <a:pt x="4215" y="49"/>
                    <a:pt x="5073" y="1"/>
                    <a:pt x="5930" y="180"/>
                  </a:cubicBezTo>
                  <a:cubicBezTo>
                    <a:pt x="6025" y="191"/>
                    <a:pt x="6132" y="203"/>
                    <a:pt x="6227" y="203"/>
                  </a:cubicBezTo>
                  <a:cubicBezTo>
                    <a:pt x="6418" y="203"/>
                    <a:pt x="6608" y="191"/>
                    <a:pt x="6787" y="299"/>
                  </a:cubicBezTo>
                  <a:cubicBezTo>
                    <a:pt x="6823" y="310"/>
                    <a:pt x="6858" y="322"/>
                    <a:pt x="6906" y="310"/>
                  </a:cubicBezTo>
                  <a:cubicBezTo>
                    <a:pt x="7299" y="263"/>
                    <a:pt x="7632" y="441"/>
                    <a:pt x="7978" y="561"/>
                  </a:cubicBezTo>
                  <a:cubicBezTo>
                    <a:pt x="8228" y="656"/>
                    <a:pt x="8502" y="787"/>
                    <a:pt x="8621" y="1072"/>
                  </a:cubicBezTo>
                  <a:cubicBezTo>
                    <a:pt x="8918" y="1358"/>
                    <a:pt x="8966" y="1775"/>
                    <a:pt x="9156" y="2108"/>
                  </a:cubicBezTo>
                  <a:cubicBezTo>
                    <a:pt x="9180" y="2168"/>
                    <a:pt x="9180" y="2263"/>
                    <a:pt x="9180" y="2335"/>
                  </a:cubicBezTo>
                  <a:cubicBezTo>
                    <a:pt x="9204" y="2394"/>
                    <a:pt x="9180" y="2466"/>
                    <a:pt x="9216" y="2525"/>
                  </a:cubicBezTo>
                  <a:cubicBezTo>
                    <a:pt x="9347" y="2763"/>
                    <a:pt x="9323" y="3025"/>
                    <a:pt x="9323" y="3275"/>
                  </a:cubicBezTo>
                  <a:cubicBezTo>
                    <a:pt x="9323" y="3799"/>
                    <a:pt x="9323" y="4311"/>
                    <a:pt x="9335" y="4847"/>
                  </a:cubicBezTo>
                  <a:cubicBezTo>
                    <a:pt x="9335" y="5002"/>
                    <a:pt x="9335" y="5144"/>
                    <a:pt x="9264" y="5299"/>
                  </a:cubicBezTo>
                  <a:cubicBezTo>
                    <a:pt x="9228" y="5359"/>
                    <a:pt x="9216" y="5442"/>
                    <a:pt x="9216" y="5525"/>
                  </a:cubicBezTo>
                  <a:cubicBezTo>
                    <a:pt x="9216" y="5787"/>
                    <a:pt x="9097" y="6014"/>
                    <a:pt x="8918" y="6204"/>
                  </a:cubicBezTo>
                  <a:cubicBezTo>
                    <a:pt x="8680" y="6478"/>
                    <a:pt x="8406" y="6716"/>
                    <a:pt x="8049" y="6823"/>
                  </a:cubicBezTo>
                  <a:cubicBezTo>
                    <a:pt x="7990" y="6835"/>
                    <a:pt x="7930" y="6883"/>
                    <a:pt x="7871" y="6895"/>
                  </a:cubicBezTo>
                  <a:cubicBezTo>
                    <a:pt x="7632" y="6978"/>
                    <a:pt x="7418" y="7097"/>
                    <a:pt x="7144" y="7085"/>
                  </a:cubicBezTo>
                  <a:cubicBezTo>
                    <a:pt x="7097" y="7085"/>
                    <a:pt x="7037" y="7085"/>
                    <a:pt x="7001" y="7097"/>
                  </a:cubicBezTo>
                  <a:cubicBezTo>
                    <a:pt x="6716" y="7240"/>
                    <a:pt x="6418" y="7192"/>
                    <a:pt x="6132" y="7192"/>
                  </a:cubicBezTo>
                  <a:close/>
                  <a:moveTo>
                    <a:pt x="2358" y="8038"/>
                  </a:moveTo>
                  <a:cubicBezTo>
                    <a:pt x="2596" y="7919"/>
                    <a:pt x="2751" y="7835"/>
                    <a:pt x="2906" y="7716"/>
                  </a:cubicBezTo>
                  <a:cubicBezTo>
                    <a:pt x="3108" y="7549"/>
                    <a:pt x="3322" y="7383"/>
                    <a:pt x="3572" y="7299"/>
                  </a:cubicBezTo>
                  <a:cubicBezTo>
                    <a:pt x="3703" y="7240"/>
                    <a:pt x="3810" y="7157"/>
                    <a:pt x="3882" y="7026"/>
                  </a:cubicBezTo>
                  <a:cubicBezTo>
                    <a:pt x="3930" y="6930"/>
                    <a:pt x="3989" y="6847"/>
                    <a:pt x="4049" y="6776"/>
                  </a:cubicBezTo>
                  <a:cubicBezTo>
                    <a:pt x="4156" y="6609"/>
                    <a:pt x="4299" y="6537"/>
                    <a:pt x="4489" y="6526"/>
                  </a:cubicBezTo>
                  <a:lnTo>
                    <a:pt x="4953" y="6526"/>
                  </a:lnTo>
                  <a:cubicBezTo>
                    <a:pt x="5608" y="6490"/>
                    <a:pt x="6287" y="6609"/>
                    <a:pt x="6942" y="6406"/>
                  </a:cubicBezTo>
                  <a:cubicBezTo>
                    <a:pt x="7239" y="6406"/>
                    <a:pt x="7501" y="6299"/>
                    <a:pt x="7787" y="6204"/>
                  </a:cubicBezTo>
                  <a:cubicBezTo>
                    <a:pt x="8168" y="6073"/>
                    <a:pt x="8406" y="5823"/>
                    <a:pt x="8513" y="5430"/>
                  </a:cubicBezTo>
                  <a:cubicBezTo>
                    <a:pt x="8597" y="5073"/>
                    <a:pt x="8680" y="4716"/>
                    <a:pt x="8668" y="4347"/>
                  </a:cubicBezTo>
                  <a:cubicBezTo>
                    <a:pt x="8633" y="4001"/>
                    <a:pt x="8644" y="3656"/>
                    <a:pt x="8668" y="3323"/>
                  </a:cubicBezTo>
                  <a:cubicBezTo>
                    <a:pt x="8680" y="2977"/>
                    <a:pt x="8502" y="2680"/>
                    <a:pt x="8525" y="2335"/>
                  </a:cubicBezTo>
                  <a:cubicBezTo>
                    <a:pt x="8525" y="2311"/>
                    <a:pt x="8502" y="2263"/>
                    <a:pt x="8478" y="2239"/>
                  </a:cubicBezTo>
                  <a:cubicBezTo>
                    <a:pt x="8394" y="2061"/>
                    <a:pt x="8323" y="1858"/>
                    <a:pt x="8216" y="1680"/>
                  </a:cubicBezTo>
                  <a:cubicBezTo>
                    <a:pt x="8109" y="1525"/>
                    <a:pt x="8037" y="1323"/>
                    <a:pt x="7871" y="1239"/>
                  </a:cubicBezTo>
                  <a:cubicBezTo>
                    <a:pt x="7549" y="1061"/>
                    <a:pt x="7216" y="894"/>
                    <a:pt x="6835" y="894"/>
                  </a:cubicBezTo>
                  <a:cubicBezTo>
                    <a:pt x="6775" y="894"/>
                    <a:pt x="6692" y="894"/>
                    <a:pt x="6632" y="882"/>
                  </a:cubicBezTo>
                  <a:cubicBezTo>
                    <a:pt x="6430" y="811"/>
                    <a:pt x="6204" y="822"/>
                    <a:pt x="6001" y="822"/>
                  </a:cubicBezTo>
                  <a:cubicBezTo>
                    <a:pt x="5858" y="822"/>
                    <a:pt x="5715" y="834"/>
                    <a:pt x="5585" y="811"/>
                  </a:cubicBezTo>
                  <a:cubicBezTo>
                    <a:pt x="4930" y="703"/>
                    <a:pt x="4251" y="703"/>
                    <a:pt x="3596" y="703"/>
                  </a:cubicBezTo>
                  <a:cubicBezTo>
                    <a:pt x="3477" y="703"/>
                    <a:pt x="3358" y="703"/>
                    <a:pt x="3263" y="751"/>
                  </a:cubicBezTo>
                  <a:cubicBezTo>
                    <a:pt x="3037" y="822"/>
                    <a:pt x="2810" y="822"/>
                    <a:pt x="2572" y="822"/>
                  </a:cubicBezTo>
                  <a:cubicBezTo>
                    <a:pt x="2406" y="822"/>
                    <a:pt x="2251" y="822"/>
                    <a:pt x="2084" y="834"/>
                  </a:cubicBezTo>
                  <a:cubicBezTo>
                    <a:pt x="1620" y="894"/>
                    <a:pt x="1274" y="1203"/>
                    <a:pt x="917" y="1465"/>
                  </a:cubicBezTo>
                  <a:cubicBezTo>
                    <a:pt x="905" y="1477"/>
                    <a:pt x="893" y="1489"/>
                    <a:pt x="882" y="1525"/>
                  </a:cubicBezTo>
                  <a:cubicBezTo>
                    <a:pt x="727" y="1799"/>
                    <a:pt x="584" y="2085"/>
                    <a:pt x="596" y="2418"/>
                  </a:cubicBezTo>
                  <a:cubicBezTo>
                    <a:pt x="608" y="2858"/>
                    <a:pt x="596" y="3311"/>
                    <a:pt x="608" y="3751"/>
                  </a:cubicBezTo>
                  <a:cubicBezTo>
                    <a:pt x="620" y="4109"/>
                    <a:pt x="655" y="4466"/>
                    <a:pt x="703" y="4823"/>
                  </a:cubicBezTo>
                  <a:cubicBezTo>
                    <a:pt x="739" y="5228"/>
                    <a:pt x="893" y="5585"/>
                    <a:pt x="1072" y="5942"/>
                  </a:cubicBezTo>
                  <a:cubicBezTo>
                    <a:pt x="1120" y="6014"/>
                    <a:pt x="1155" y="6109"/>
                    <a:pt x="1215" y="6168"/>
                  </a:cubicBezTo>
                  <a:cubicBezTo>
                    <a:pt x="1263" y="6204"/>
                    <a:pt x="1322" y="6252"/>
                    <a:pt x="1382" y="6252"/>
                  </a:cubicBezTo>
                  <a:cubicBezTo>
                    <a:pt x="1655" y="6311"/>
                    <a:pt x="1917" y="6406"/>
                    <a:pt x="2203" y="6359"/>
                  </a:cubicBezTo>
                  <a:cubicBezTo>
                    <a:pt x="2286" y="6335"/>
                    <a:pt x="2382" y="6359"/>
                    <a:pt x="2465" y="6359"/>
                  </a:cubicBezTo>
                  <a:cubicBezTo>
                    <a:pt x="2679" y="6371"/>
                    <a:pt x="2763" y="6478"/>
                    <a:pt x="2763" y="6680"/>
                  </a:cubicBezTo>
                  <a:cubicBezTo>
                    <a:pt x="2763" y="6740"/>
                    <a:pt x="2763" y="6811"/>
                    <a:pt x="2751" y="6883"/>
                  </a:cubicBezTo>
                  <a:cubicBezTo>
                    <a:pt x="2667" y="7192"/>
                    <a:pt x="2632" y="7526"/>
                    <a:pt x="2465" y="7811"/>
                  </a:cubicBezTo>
                  <a:cubicBezTo>
                    <a:pt x="2394" y="7859"/>
                    <a:pt x="2382" y="7907"/>
                    <a:pt x="2358" y="80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3"/>
            <p:cNvSpPr/>
            <p:nvPr/>
          </p:nvSpPr>
          <p:spPr>
            <a:xfrm>
              <a:off x="864975" y="2282550"/>
              <a:ext cx="35450" cy="30100"/>
            </a:xfrm>
            <a:custGeom>
              <a:avLst/>
              <a:gdLst/>
              <a:ahLst/>
              <a:cxnLst/>
              <a:rect l="l" t="t" r="r" b="b"/>
              <a:pathLst>
                <a:path w="1418" h="1204" extrusionOk="0">
                  <a:moveTo>
                    <a:pt x="774" y="1203"/>
                  </a:moveTo>
                  <a:cubicBezTo>
                    <a:pt x="596" y="1203"/>
                    <a:pt x="417" y="1203"/>
                    <a:pt x="274" y="1072"/>
                  </a:cubicBezTo>
                  <a:cubicBezTo>
                    <a:pt x="1" y="822"/>
                    <a:pt x="36" y="370"/>
                    <a:pt x="346" y="179"/>
                  </a:cubicBezTo>
                  <a:cubicBezTo>
                    <a:pt x="620" y="1"/>
                    <a:pt x="1013" y="48"/>
                    <a:pt x="1227" y="286"/>
                  </a:cubicBezTo>
                  <a:cubicBezTo>
                    <a:pt x="1370" y="441"/>
                    <a:pt x="1417" y="822"/>
                    <a:pt x="1310" y="1001"/>
                  </a:cubicBezTo>
                  <a:cubicBezTo>
                    <a:pt x="1251" y="1096"/>
                    <a:pt x="1167" y="1179"/>
                    <a:pt x="1048" y="1191"/>
                  </a:cubicBezTo>
                  <a:cubicBezTo>
                    <a:pt x="953" y="1203"/>
                    <a:pt x="870" y="1203"/>
                    <a:pt x="774"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3"/>
            <p:cNvSpPr/>
            <p:nvPr/>
          </p:nvSpPr>
          <p:spPr>
            <a:xfrm>
              <a:off x="814075" y="2280175"/>
              <a:ext cx="35450" cy="30375"/>
            </a:xfrm>
            <a:custGeom>
              <a:avLst/>
              <a:gdLst/>
              <a:ahLst/>
              <a:cxnLst/>
              <a:rect l="l" t="t" r="r" b="b"/>
              <a:pathLst>
                <a:path w="1418" h="1215" extrusionOk="0">
                  <a:moveTo>
                    <a:pt x="751" y="1191"/>
                  </a:moveTo>
                  <a:cubicBezTo>
                    <a:pt x="513" y="1215"/>
                    <a:pt x="310" y="1131"/>
                    <a:pt x="179" y="941"/>
                  </a:cubicBezTo>
                  <a:cubicBezTo>
                    <a:pt x="1" y="691"/>
                    <a:pt x="60" y="298"/>
                    <a:pt x="310" y="143"/>
                  </a:cubicBezTo>
                  <a:cubicBezTo>
                    <a:pt x="536" y="0"/>
                    <a:pt x="786" y="0"/>
                    <a:pt x="1013" y="96"/>
                  </a:cubicBezTo>
                  <a:cubicBezTo>
                    <a:pt x="1263" y="203"/>
                    <a:pt x="1417" y="774"/>
                    <a:pt x="1251" y="1001"/>
                  </a:cubicBezTo>
                  <a:cubicBezTo>
                    <a:pt x="1203" y="1072"/>
                    <a:pt x="1120" y="1120"/>
                    <a:pt x="1036" y="1155"/>
                  </a:cubicBezTo>
                  <a:cubicBezTo>
                    <a:pt x="953" y="1191"/>
                    <a:pt x="846" y="1191"/>
                    <a:pt x="751"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3"/>
            <p:cNvSpPr/>
            <p:nvPr/>
          </p:nvSpPr>
          <p:spPr>
            <a:xfrm>
              <a:off x="759300" y="2281375"/>
              <a:ext cx="29800" cy="31575"/>
            </a:xfrm>
            <a:custGeom>
              <a:avLst/>
              <a:gdLst/>
              <a:ahLst/>
              <a:cxnLst/>
              <a:rect l="l" t="t" r="r" b="b"/>
              <a:pathLst>
                <a:path w="1192" h="1263" extrusionOk="0">
                  <a:moveTo>
                    <a:pt x="1191" y="524"/>
                  </a:moveTo>
                  <a:lnTo>
                    <a:pt x="1191" y="762"/>
                  </a:lnTo>
                  <a:cubicBezTo>
                    <a:pt x="1132" y="1179"/>
                    <a:pt x="810" y="1262"/>
                    <a:pt x="525" y="1131"/>
                  </a:cubicBezTo>
                  <a:cubicBezTo>
                    <a:pt x="84" y="941"/>
                    <a:pt x="1" y="488"/>
                    <a:pt x="275" y="167"/>
                  </a:cubicBezTo>
                  <a:cubicBezTo>
                    <a:pt x="346" y="71"/>
                    <a:pt x="453" y="12"/>
                    <a:pt x="572" y="12"/>
                  </a:cubicBezTo>
                  <a:cubicBezTo>
                    <a:pt x="656" y="12"/>
                    <a:pt x="751" y="0"/>
                    <a:pt x="834" y="12"/>
                  </a:cubicBezTo>
                  <a:cubicBezTo>
                    <a:pt x="1049" y="36"/>
                    <a:pt x="1156" y="131"/>
                    <a:pt x="1191" y="3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 name="Google Shape;641;p63"/>
          <p:cNvGrpSpPr/>
          <p:nvPr/>
        </p:nvGrpSpPr>
        <p:grpSpPr>
          <a:xfrm>
            <a:off x="8083229" y="1359316"/>
            <a:ext cx="485880" cy="448141"/>
            <a:chOff x="751275" y="1814050"/>
            <a:chExt cx="233675" cy="215525"/>
          </a:xfrm>
        </p:grpSpPr>
        <p:sp>
          <p:nvSpPr>
            <p:cNvPr id="642" name="Google Shape;642;p63"/>
            <p:cNvSpPr/>
            <p:nvPr/>
          </p:nvSpPr>
          <p:spPr>
            <a:xfrm>
              <a:off x="765850" y="1830700"/>
              <a:ext cx="203325" cy="183700"/>
            </a:xfrm>
            <a:custGeom>
              <a:avLst/>
              <a:gdLst/>
              <a:ahLst/>
              <a:cxnLst/>
              <a:rect l="l" t="t" r="r" b="b"/>
              <a:pathLst>
                <a:path w="8133" h="7348" extrusionOk="0">
                  <a:moveTo>
                    <a:pt x="5120" y="1"/>
                  </a:moveTo>
                  <a:cubicBezTo>
                    <a:pt x="4466" y="1"/>
                    <a:pt x="3787" y="1"/>
                    <a:pt x="3132" y="108"/>
                  </a:cubicBezTo>
                  <a:cubicBezTo>
                    <a:pt x="3076" y="123"/>
                    <a:pt x="3018" y="128"/>
                    <a:pt x="2958" y="128"/>
                  </a:cubicBezTo>
                  <a:cubicBezTo>
                    <a:pt x="2879" y="128"/>
                    <a:pt x="2797" y="120"/>
                    <a:pt x="2715" y="120"/>
                  </a:cubicBezTo>
                  <a:cubicBezTo>
                    <a:pt x="2665" y="120"/>
                    <a:pt x="2613" y="119"/>
                    <a:pt x="2560" y="119"/>
                  </a:cubicBezTo>
                  <a:cubicBezTo>
                    <a:pt x="2401" y="119"/>
                    <a:pt x="2236" y="126"/>
                    <a:pt x="2084" y="180"/>
                  </a:cubicBezTo>
                  <a:cubicBezTo>
                    <a:pt x="2025" y="203"/>
                    <a:pt x="1942" y="203"/>
                    <a:pt x="1882" y="203"/>
                  </a:cubicBezTo>
                  <a:cubicBezTo>
                    <a:pt x="1501" y="203"/>
                    <a:pt x="1168" y="358"/>
                    <a:pt x="846" y="537"/>
                  </a:cubicBezTo>
                  <a:cubicBezTo>
                    <a:pt x="679" y="632"/>
                    <a:pt x="608" y="823"/>
                    <a:pt x="501" y="989"/>
                  </a:cubicBezTo>
                  <a:cubicBezTo>
                    <a:pt x="394" y="1168"/>
                    <a:pt x="322" y="1358"/>
                    <a:pt x="239" y="1537"/>
                  </a:cubicBezTo>
                  <a:cubicBezTo>
                    <a:pt x="215" y="1573"/>
                    <a:pt x="191" y="1608"/>
                    <a:pt x="191" y="1644"/>
                  </a:cubicBezTo>
                  <a:cubicBezTo>
                    <a:pt x="215" y="1989"/>
                    <a:pt x="37" y="2287"/>
                    <a:pt x="48" y="2620"/>
                  </a:cubicBezTo>
                  <a:cubicBezTo>
                    <a:pt x="84" y="2966"/>
                    <a:pt x="84" y="3311"/>
                    <a:pt x="13" y="3656"/>
                  </a:cubicBezTo>
                  <a:cubicBezTo>
                    <a:pt x="1" y="4025"/>
                    <a:pt x="72" y="4382"/>
                    <a:pt x="156" y="4740"/>
                  </a:cubicBezTo>
                  <a:cubicBezTo>
                    <a:pt x="263" y="5121"/>
                    <a:pt x="501" y="5383"/>
                    <a:pt x="894" y="5514"/>
                  </a:cubicBezTo>
                  <a:cubicBezTo>
                    <a:pt x="1168" y="5597"/>
                    <a:pt x="1441" y="5704"/>
                    <a:pt x="1739" y="5704"/>
                  </a:cubicBezTo>
                  <a:cubicBezTo>
                    <a:pt x="2067" y="5811"/>
                    <a:pt x="2397" y="5835"/>
                    <a:pt x="2727" y="5835"/>
                  </a:cubicBezTo>
                  <a:cubicBezTo>
                    <a:pt x="2992" y="5835"/>
                    <a:pt x="3256" y="5820"/>
                    <a:pt x="3519" y="5820"/>
                  </a:cubicBezTo>
                  <a:cubicBezTo>
                    <a:pt x="3584" y="5820"/>
                    <a:pt x="3650" y="5821"/>
                    <a:pt x="3716" y="5823"/>
                  </a:cubicBezTo>
                  <a:lnTo>
                    <a:pt x="4180" y="5823"/>
                  </a:lnTo>
                  <a:cubicBezTo>
                    <a:pt x="4370" y="5835"/>
                    <a:pt x="4525" y="5918"/>
                    <a:pt x="4620" y="6073"/>
                  </a:cubicBezTo>
                  <a:cubicBezTo>
                    <a:pt x="4680" y="6157"/>
                    <a:pt x="4739" y="6240"/>
                    <a:pt x="4787" y="6335"/>
                  </a:cubicBezTo>
                  <a:cubicBezTo>
                    <a:pt x="4859" y="6466"/>
                    <a:pt x="4966" y="6537"/>
                    <a:pt x="5097" y="6597"/>
                  </a:cubicBezTo>
                  <a:cubicBezTo>
                    <a:pt x="5359" y="6692"/>
                    <a:pt x="5561" y="6847"/>
                    <a:pt x="5775" y="7014"/>
                  </a:cubicBezTo>
                  <a:cubicBezTo>
                    <a:pt x="5918" y="7133"/>
                    <a:pt x="6085" y="7228"/>
                    <a:pt x="6323" y="7347"/>
                  </a:cubicBezTo>
                  <a:cubicBezTo>
                    <a:pt x="6275" y="7204"/>
                    <a:pt x="6275" y="7169"/>
                    <a:pt x="6252" y="7121"/>
                  </a:cubicBezTo>
                  <a:cubicBezTo>
                    <a:pt x="6085" y="6835"/>
                    <a:pt x="6049" y="6490"/>
                    <a:pt x="5966" y="6180"/>
                  </a:cubicBezTo>
                  <a:cubicBezTo>
                    <a:pt x="5954" y="6121"/>
                    <a:pt x="5954" y="6049"/>
                    <a:pt x="5954" y="5990"/>
                  </a:cubicBezTo>
                  <a:cubicBezTo>
                    <a:pt x="5954" y="5776"/>
                    <a:pt x="6037" y="5680"/>
                    <a:pt x="6252" y="5656"/>
                  </a:cubicBezTo>
                  <a:cubicBezTo>
                    <a:pt x="6307" y="5656"/>
                    <a:pt x="6368" y="5651"/>
                    <a:pt x="6427" y="5651"/>
                  </a:cubicBezTo>
                  <a:cubicBezTo>
                    <a:pt x="6457" y="5651"/>
                    <a:pt x="6486" y="5652"/>
                    <a:pt x="6514" y="5656"/>
                  </a:cubicBezTo>
                  <a:cubicBezTo>
                    <a:pt x="6573" y="5666"/>
                    <a:pt x="6631" y="5671"/>
                    <a:pt x="6688" y="5671"/>
                  </a:cubicBezTo>
                  <a:cubicBezTo>
                    <a:pt x="6908" y="5671"/>
                    <a:pt x="7118" y="5608"/>
                    <a:pt x="7335" y="5561"/>
                  </a:cubicBezTo>
                  <a:cubicBezTo>
                    <a:pt x="7395" y="5561"/>
                    <a:pt x="7454" y="5514"/>
                    <a:pt x="7502" y="5466"/>
                  </a:cubicBezTo>
                  <a:cubicBezTo>
                    <a:pt x="7561" y="5406"/>
                    <a:pt x="7597" y="5323"/>
                    <a:pt x="7645" y="5240"/>
                  </a:cubicBezTo>
                  <a:cubicBezTo>
                    <a:pt x="7823" y="4883"/>
                    <a:pt x="7978" y="4525"/>
                    <a:pt x="8014" y="4132"/>
                  </a:cubicBezTo>
                  <a:cubicBezTo>
                    <a:pt x="8061" y="3775"/>
                    <a:pt x="8097" y="3406"/>
                    <a:pt x="8109" y="3061"/>
                  </a:cubicBezTo>
                  <a:cubicBezTo>
                    <a:pt x="8121" y="2608"/>
                    <a:pt x="8109" y="2168"/>
                    <a:pt x="8121" y="1715"/>
                  </a:cubicBezTo>
                  <a:cubicBezTo>
                    <a:pt x="8133" y="1394"/>
                    <a:pt x="7990" y="1108"/>
                    <a:pt x="7835" y="823"/>
                  </a:cubicBezTo>
                  <a:cubicBezTo>
                    <a:pt x="7823" y="799"/>
                    <a:pt x="7811" y="775"/>
                    <a:pt x="7799" y="763"/>
                  </a:cubicBezTo>
                  <a:cubicBezTo>
                    <a:pt x="7442" y="513"/>
                    <a:pt x="7097" y="203"/>
                    <a:pt x="6633" y="144"/>
                  </a:cubicBezTo>
                  <a:cubicBezTo>
                    <a:pt x="6466" y="120"/>
                    <a:pt x="6311" y="120"/>
                    <a:pt x="6144" y="120"/>
                  </a:cubicBezTo>
                  <a:cubicBezTo>
                    <a:pt x="5906" y="120"/>
                    <a:pt x="5680" y="120"/>
                    <a:pt x="5454" y="49"/>
                  </a:cubicBezTo>
                  <a:cubicBezTo>
                    <a:pt x="5359" y="1"/>
                    <a:pt x="5240" y="1"/>
                    <a:pt x="5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3"/>
            <p:cNvSpPr/>
            <p:nvPr/>
          </p:nvSpPr>
          <p:spPr>
            <a:xfrm>
              <a:off x="751275" y="1814050"/>
              <a:ext cx="233675" cy="215525"/>
            </a:xfrm>
            <a:custGeom>
              <a:avLst/>
              <a:gdLst/>
              <a:ahLst/>
              <a:cxnLst/>
              <a:rect l="l" t="t" r="r" b="b"/>
              <a:pathLst>
                <a:path w="9347" h="8621" extrusionOk="0">
                  <a:moveTo>
                    <a:pt x="3215" y="7192"/>
                  </a:moveTo>
                  <a:cubicBezTo>
                    <a:pt x="2917" y="7192"/>
                    <a:pt x="2620" y="7215"/>
                    <a:pt x="2346" y="7096"/>
                  </a:cubicBezTo>
                  <a:cubicBezTo>
                    <a:pt x="2298" y="7084"/>
                    <a:pt x="2251" y="7084"/>
                    <a:pt x="2203" y="7084"/>
                  </a:cubicBezTo>
                  <a:cubicBezTo>
                    <a:pt x="1929" y="7096"/>
                    <a:pt x="1703" y="6977"/>
                    <a:pt x="1465" y="6894"/>
                  </a:cubicBezTo>
                  <a:cubicBezTo>
                    <a:pt x="1405" y="6870"/>
                    <a:pt x="1346" y="6834"/>
                    <a:pt x="1298" y="6811"/>
                  </a:cubicBezTo>
                  <a:cubicBezTo>
                    <a:pt x="929" y="6715"/>
                    <a:pt x="667" y="6489"/>
                    <a:pt x="429" y="6203"/>
                  </a:cubicBezTo>
                  <a:cubicBezTo>
                    <a:pt x="262" y="6013"/>
                    <a:pt x="131" y="5787"/>
                    <a:pt x="131" y="5525"/>
                  </a:cubicBezTo>
                  <a:cubicBezTo>
                    <a:pt x="131" y="5441"/>
                    <a:pt x="119" y="5358"/>
                    <a:pt x="84" y="5299"/>
                  </a:cubicBezTo>
                  <a:cubicBezTo>
                    <a:pt x="12" y="5144"/>
                    <a:pt x="12" y="5001"/>
                    <a:pt x="12" y="4846"/>
                  </a:cubicBezTo>
                  <a:cubicBezTo>
                    <a:pt x="12" y="4334"/>
                    <a:pt x="12" y="3810"/>
                    <a:pt x="24" y="3274"/>
                  </a:cubicBezTo>
                  <a:cubicBezTo>
                    <a:pt x="24" y="3024"/>
                    <a:pt x="0" y="2762"/>
                    <a:pt x="131" y="2524"/>
                  </a:cubicBezTo>
                  <a:cubicBezTo>
                    <a:pt x="155" y="2489"/>
                    <a:pt x="143" y="2405"/>
                    <a:pt x="155" y="2334"/>
                  </a:cubicBezTo>
                  <a:cubicBezTo>
                    <a:pt x="179" y="2262"/>
                    <a:pt x="155" y="2167"/>
                    <a:pt x="191" y="2108"/>
                  </a:cubicBezTo>
                  <a:cubicBezTo>
                    <a:pt x="381" y="1774"/>
                    <a:pt x="429" y="1358"/>
                    <a:pt x="727" y="1072"/>
                  </a:cubicBezTo>
                  <a:cubicBezTo>
                    <a:pt x="846" y="786"/>
                    <a:pt x="1108" y="655"/>
                    <a:pt x="1370" y="560"/>
                  </a:cubicBezTo>
                  <a:cubicBezTo>
                    <a:pt x="1703" y="441"/>
                    <a:pt x="2048" y="262"/>
                    <a:pt x="2441" y="310"/>
                  </a:cubicBezTo>
                  <a:cubicBezTo>
                    <a:pt x="2465" y="310"/>
                    <a:pt x="2513" y="310"/>
                    <a:pt x="2560" y="298"/>
                  </a:cubicBezTo>
                  <a:cubicBezTo>
                    <a:pt x="2739" y="191"/>
                    <a:pt x="2929" y="226"/>
                    <a:pt x="3120" y="203"/>
                  </a:cubicBezTo>
                  <a:cubicBezTo>
                    <a:pt x="3227" y="203"/>
                    <a:pt x="3334" y="203"/>
                    <a:pt x="3417" y="179"/>
                  </a:cubicBezTo>
                  <a:cubicBezTo>
                    <a:pt x="4263" y="0"/>
                    <a:pt x="5120" y="48"/>
                    <a:pt x="5977" y="48"/>
                  </a:cubicBezTo>
                  <a:cubicBezTo>
                    <a:pt x="6025" y="48"/>
                    <a:pt x="6049" y="48"/>
                    <a:pt x="6096" y="60"/>
                  </a:cubicBezTo>
                  <a:cubicBezTo>
                    <a:pt x="6382" y="179"/>
                    <a:pt x="6680" y="143"/>
                    <a:pt x="6977" y="143"/>
                  </a:cubicBezTo>
                  <a:cubicBezTo>
                    <a:pt x="7442" y="167"/>
                    <a:pt x="7859" y="286"/>
                    <a:pt x="8228" y="548"/>
                  </a:cubicBezTo>
                  <a:cubicBezTo>
                    <a:pt x="8406" y="679"/>
                    <a:pt x="8597" y="834"/>
                    <a:pt x="8775" y="965"/>
                  </a:cubicBezTo>
                  <a:cubicBezTo>
                    <a:pt x="8823" y="1012"/>
                    <a:pt x="8882" y="1060"/>
                    <a:pt x="8906" y="1096"/>
                  </a:cubicBezTo>
                  <a:cubicBezTo>
                    <a:pt x="9132" y="1489"/>
                    <a:pt x="9347" y="1870"/>
                    <a:pt x="9323" y="2346"/>
                  </a:cubicBezTo>
                  <a:cubicBezTo>
                    <a:pt x="9311" y="2691"/>
                    <a:pt x="9323" y="3036"/>
                    <a:pt x="9323" y="3394"/>
                  </a:cubicBezTo>
                  <a:cubicBezTo>
                    <a:pt x="9323" y="3894"/>
                    <a:pt x="9323" y="4417"/>
                    <a:pt x="9240" y="4929"/>
                  </a:cubicBezTo>
                  <a:cubicBezTo>
                    <a:pt x="9144" y="5429"/>
                    <a:pt x="8990" y="5918"/>
                    <a:pt x="8716" y="6358"/>
                  </a:cubicBezTo>
                  <a:cubicBezTo>
                    <a:pt x="8537" y="6632"/>
                    <a:pt x="8299" y="6811"/>
                    <a:pt x="7930" y="6811"/>
                  </a:cubicBezTo>
                  <a:cubicBezTo>
                    <a:pt x="7692" y="6799"/>
                    <a:pt x="7454" y="6858"/>
                    <a:pt x="7204" y="6894"/>
                  </a:cubicBezTo>
                  <a:lnTo>
                    <a:pt x="7204" y="7084"/>
                  </a:lnTo>
                  <a:cubicBezTo>
                    <a:pt x="7216" y="7144"/>
                    <a:pt x="7227" y="7203"/>
                    <a:pt x="7263" y="7263"/>
                  </a:cubicBezTo>
                  <a:cubicBezTo>
                    <a:pt x="7358" y="7549"/>
                    <a:pt x="7501" y="7823"/>
                    <a:pt x="7704" y="8061"/>
                  </a:cubicBezTo>
                  <a:cubicBezTo>
                    <a:pt x="7823" y="8204"/>
                    <a:pt x="7799" y="8323"/>
                    <a:pt x="7680" y="8442"/>
                  </a:cubicBezTo>
                  <a:cubicBezTo>
                    <a:pt x="7585" y="8525"/>
                    <a:pt x="7501" y="8573"/>
                    <a:pt x="7382" y="8585"/>
                  </a:cubicBezTo>
                  <a:cubicBezTo>
                    <a:pt x="7085" y="8620"/>
                    <a:pt x="6799" y="8561"/>
                    <a:pt x="6549" y="8394"/>
                  </a:cubicBezTo>
                  <a:cubicBezTo>
                    <a:pt x="6275" y="8216"/>
                    <a:pt x="6013" y="8061"/>
                    <a:pt x="5727" y="7882"/>
                  </a:cubicBezTo>
                  <a:cubicBezTo>
                    <a:pt x="5430" y="7692"/>
                    <a:pt x="5108" y="7549"/>
                    <a:pt x="4953" y="7192"/>
                  </a:cubicBezTo>
                  <a:close/>
                  <a:moveTo>
                    <a:pt x="6870" y="7799"/>
                  </a:moveTo>
                  <a:cubicBezTo>
                    <a:pt x="6716" y="7501"/>
                    <a:pt x="6680" y="7180"/>
                    <a:pt x="6596" y="6858"/>
                  </a:cubicBezTo>
                  <a:cubicBezTo>
                    <a:pt x="6573" y="6799"/>
                    <a:pt x="6573" y="6727"/>
                    <a:pt x="6573" y="6668"/>
                  </a:cubicBezTo>
                  <a:cubicBezTo>
                    <a:pt x="6573" y="6453"/>
                    <a:pt x="6668" y="6358"/>
                    <a:pt x="6870" y="6334"/>
                  </a:cubicBezTo>
                  <a:cubicBezTo>
                    <a:pt x="6966" y="6322"/>
                    <a:pt x="7049" y="6322"/>
                    <a:pt x="7144" y="6334"/>
                  </a:cubicBezTo>
                  <a:cubicBezTo>
                    <a:pt x="7430" y="6382"/>
                    <a:pt x="7692" y="6299"/>
                    <a:pt x="7966" y="6239"/>
                  </a:cubicBezTo>
                  <a:cubicBezTo>
                    <a:pt x="8025" y="6215"/>
                    <a:pt x="8085" y="6191"/>
                    <a:pt x="8120" y="6144"/>
                  </a:cubicBezTo>
                  <a:cubicBezTo>
                    <a:pt x="8180" y="6084"/>
                    <a:pt x="8228" y="6001"/>
                    <a:pt x="8275" y="5918"/>
                  </a:cubicBezTo>
                  <a:cubicBezTo>
                    <a:pt x="8454" y="5560"/>
                    <a:pt x="8597" y="5191"/>
                    <a:pt x="8644" y="4810"/>
                  </a:cubicBezTo>
                  <a:cubicBezTo>
                    <a:pt x="8692" y="4453"/>
                    <a:pt x="8716" y="4096"/>
                    <a:pt x="8740" y="3739"/>
                  </a:cubicBezTo>
                  <a:cubicBezTo>
                    <a:pt x="8751" y="3286"/>
                    <a:pt x="8740" y="2846"/>
                    <a:pt x="8751" y="2393"/>
                  </a:cubicBezTo>
                  <a:cubicBezTo>
                    <a:pt x="8763" y="2048"/>
                    <a:pt x="8621" y="1786"/>
                    <a:pt x="8466" y="1500"/>
                  </a:cubicBezTo>
                  <a:cubicBezTo>
                    <a:pt x="8454" y="1489"/>
                    <a:pt x="8442" y="1453"/>
                    <a:pt x="8418" y="1441"/>
                  </a:cubicBezTo>
                  <a:cubicBezTo>
                    <a:pt x="8061" y="1191"/>
                    <a:pt x="7728" y="881"/>
                    <a:pt x="7263" y="822"/>
                  </a:cubicBezTo>
                  <a:cubicBezTo>
                    <a:pt x="7097" y="798"/>
                    <a:pt x="6930" y="798"/>
                    <a:pt x="6763" y="798"/>
                  </a:cubicBezTo>
                  <a:cubicBezTo>
                    <a:pt x="6525" y="798"/>
                    <a:pt x="6311" y="798"/>
                    <a:pt x="6084" y="727"/>
                  </a:cubicBezTo>
                  <a:cubicBezTo>
                    <a:pt x="5977" y="703"/>
                    <a:pt x="5858" y="679"/>
                    <a:pt x="5739" y="679"/>
                  </a:cubicBezTo>
                  <a:cubicBezTo>
                    <a:pt x="5072" y="667"/>
                    <a:pt x="4418" y="667"/>
                    <a:pt x="3763" y="786"/>
                  </a:cubicBezTo>
                  <a:cubicBezTo>
                    <a:pt x="3632" y="822"/>
                    <a:pt x="3477" y="798"/>
                    <a:pt x="3346" y="798"/>
                  </a:cubicBezTo>
                  <a:cubicBezTo>
                    <a:pt x="3120" y="798"/>
                    <a:pt x="2917" y="786"/>
                    <a:pt x="2703" y="857"/>
                  </a:cubicBezTo>
                  <a:cubicBezTo>
                    <a:pt x="2644" y="881"/>
                    <a:pt x="2584" y="881"/>
                    <a:pt x="2513" y="881"/>
                  </a:cubicBezTo>
                  <a:cubicBezTo>
                    <a:pt x="2120" y="881"/>
                    <a:pt x="1798" y="1024"/>
                    <a:pt x="1465" y="1227"/>
                  </a:cubicBezTo>
                  <a:cubicBezTo>
                    <a:pt x="1310" y="1310"/>
                    <a:pt x="1227" y="1500"/>
                    <a:pt x="1131" y="1667"/>
                  </a:cubicBezTo>
                  <a:cubicBezTo>
                    <a:pt x="1024" y="1846"/>
                    <a:pt x="953" y="2036"/>
                    <a:pt x="858" y="2215"/>
                  </a:cubicBezTo>
                  <a:cubicBezTo>
                    <a:pt x="846" y="2251"/>
                    <a:pt x="810" y="2286"/>
                    <a:pt x="810" y="2322"/>
                  </a:cubicBezTo>
                  <a:cubicBezTo>
                    <a:pt x="834" y="2643"/>
                    <a:pt x="655" y="2965"/>
                    <a:pt x="679" y="3310"/>
                  </a:cubicBezTo>
                  <a:cubicBezTo>
                    <a:pt x="691" y="3644"/>
                    <a:pt x="715" y="3989"/>
                    <a:pt x="679" y="4334"/>
                  </a:cubicBezTo>
                  <a:cubicBezTo>
                    <a:pt x="655" y="4703"/>
                    <a:pt x="739" y="5060"/>
                    <a:pt x="834" y="5418"/>
                  </a:cubicBezTo>
                  <a:cubicBezTo>
                    <a:pt x="917" y="5787"/>
                    <a:pt x="1167" y="6061"/>
                    <a:pt x="1560" y="6191"/>
                  </a:cubicBezTo>
                  <a:cubicBezTo>
                    <a:pt x="1846" y="6287"/>
                    <a:pt x="2108" y="6394"/>
                    <a:pt x="2405" y="6382"/>
                  </a:cubicBezTo>
                  <a:cubicBezTo>
                    <a:pt x="3060" y="6584"/>
                    <a:pt x="3715" y="6477"/>
                    <a:pt x="4382" y="6501"/>
                  </a:cubicBezTo>
                  <a:lnTo>
                    <a:pt x="4846" y="6501"/>
                  </a:lnTo>
                  <a:cubicBezTo>
                    <a:pt x="5037" y="6501"/>
                    <a:pt x="5192" y="6596"/>
                    <a:pt x="5299" y="6751"/>
                  </a:cubicBezTo>
                  <a:cubicBezTo>
                    <a:pt x="5358" y="6846"/>
                    <a:pt x="5394" y="6930"/>
                    <a:pt x="5453" y="7013"/>
                  </a:cubicBezTo>
                  <a:cubicBezTo>
                    <a:pt x="5537" y="7144"/>
                    <a:pt x="5632" y="7215"/>
                    <a:pt x="5775" y="7275"/>
                  </a:cubicBezTo>
                  <a:cubicBezTo>
                    <a:pt x="6025" y="7370"/>
                    <a:pt x="6227" y="7525"/>
                    <a:pt x="6442" y="7692"/>
                  </a:cubicBezTo>
                  <a:cubicBezTo>
                    <a:pt x="6585" y="7811"/>
                    <a:pt x="6751" y="7906"/>
                    <a:pt x="6989" y="8025"/>
                  </a:cubicBezTo>
                  <a:cubicBezTo>
                    <a:pt x="6918" y="7894"/>
                    <a:pt x="6906" y="7846"/>
                    <a:pt x="6870" y="77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3"/>
            <p:cNvSpPr/>
            <p:nvPr/>
          </p:nvSpPr>
          <p:spPr>
            <a:xfrm>
              <a:off x="795925" y="1891125"/>
              <a:ext cx="35450" cy="30100"/>
            </a:xfrm>
            <a:custGeom>
              <a:avLst/>
              <a:gdLst/>
              <a:ahLst/>
              <a:cxnLst/>
              <a:rect l="l" t="t" r="r" b="b"/>
              <a:pathLst>
                <a:path w="1418" h="1204" extrusionOk="0">
                  <a:moveTo>
                    <a:pt x="631" y="1203"/>
                  </a:moveTo>
                  <a:cubicBezTo>
                    <a:pt x="810" y="1203"/>
                    <a:pt x="1000" y="1203"/>
                    <a:pt x="1143" y="1073"/>
                  </a:cubicBezTo>
                  <a:cubicBezTo>
                    <a:pt x="1417" y="822"/>
                    <a:pt x="1381" y="370"/>
                    <a:pt x="1072" y="180"/>
                  </a:cubicBezTo>
                  <a:cubicBezTo>
                    <a:pt x="798" y="1"/>
                    <a:pt x="405" y="49"/>
                    <a:pt x="191" y="287"/>
                  </a:cubicBezTo>
                  <a:cubicBezTo>
                    <a:pt x="36" y="441"/>
                    <a:pt x="0" y="822"/>
                    <a:pt x="107" y="1001"/>
                  </a:cubicBezTo>
                  <a:cubicBezTo>
                    <a:pt x="167" y="1096"/>
                    <a:pt x="250" y="1180"/>
                    <a:pt x="369" y="1192"/>
                  </a:cubicBezTo>
                  <a:cubicBezTo>
                    <a:pt x="465" y="1192"/>
                    <a:pt x="548" y="1192"/>
                    <a:pt x="63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3"/>
            <p:cNvSpPr/>
            <p:nvPr/>
          </p:nvSpPr>
          <p:spPr>
            <a:xfrm>
              <a:off x="847125" y="1888750"/>
              <a:ext cx="35450" cy="30400"/>
            </a:xfrm>
            <a:custGeom>
              <a:avLst/>
              <a:gdLst/>
              <a:ahLst/>
              <a:cxnLst/>
              <a:rect l="l" t="t" r="r" b="b"/>
              <a:pathLst>
                <a:path w="1418" h="1216" extrusionOk="0">
                  <a:moveTo>
                    <a:pt x="679" y="1191"/>
                  </a:moveTo>
                  <a:cubicBezTo>
                    <a:pt x="917" y="1215"/>
                    <a:pt x="1107" y="1132"/>
                    <a:pt x="1238" y="941"/>
                  </a:cubicBezTo>
                  <a:cubicBezTo>
                    <a:pt x="1417" y="691"/>
                    <a:pt x="1358" y="298"/>
                    <a:pt x="1107" y="144"/>
                  </a:cubicBezTo>
                  <a:cubicBezTo>
                    <a:pt x="881" y="1"/>
                    <a:pt x="631" y="1"/>
                    <a:pt x="405" y="96"/>
                  </a:cubicBezTo>
                  <a:cubicBezTo>
                    <a:pt x="155" y="203"/>
                    <a:pt x="0" y="775"/>
                    <a:pt x="167" y="1001"/>
                  </a:cubicBezTo>
                  <a:cubicBezTo>
                    <a:pt x="215" y="1072"/>
                    <a:pt x="298" y="1120"/>
                    <a:pt x="381" y="1156"/>
                  </a:cubicBezTo>
                  <a:cubicBezTo>
                    <a:pt x="465" y="1179"/>
                    <a:pt x="572" y="1179"/>
                    <a:pt x="679" y="11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3"/>
            <p:cNvSpPr/>
            <p:nvPr/>
          </p:nvSpPr>
          <p:spPr>
            <a:xfrm>
              <a:off x="907550" y="1889650"/>
              <a:ext cx="29775" cy="31575"/>
            </a:xfrm>
            <a:custGeom>
              <a:avLst/>
              <a:gdLst/>
              <a:ahLst/>
              <a:cxnLst/>
              <a:rect l="l" t="t" r="r" b="b"/>
              <a:pathLst>
                <a:path w="1191" h="1263" extrusionOk="0">
                  <a:moveTo>
                    <a:pt x="0" y="524"/>
                  </a:moveTo>
                  <a:lnTo>
                    <a:pt x="0" y="762"/>
                  </a:lnTo>
                  <a:cubicBezTo>
                    <a:pt x="60" y="1179"/>
                    <a:pt x="381" y="1262"/>
                    <a:pt x="667" y="1132"/>
                  </a:cubicBezTo>
                  <a:cubicBezTo>
                    <a:pt x="1119" y="941"/>
                    <a:pt x="1191" y="489"/>
                    <a:pt x="917" y="167"/>
                  </a:cubicBezTo>
                  <a:cubicBezTo>
                    <a:pt x="846" y="72"/>
                    <a:pt x="738" y="12"/>
                    <a:pt x="619" y="12"/>
                  </a:cubicBezTo>
                  <a:cubicBezTo>
                    <a:pt x="536" y="12"/>
                    <a:pt x="441" y="0"/>
                    <a:pt x="357" y="12"/>
                  </a:cubicBezTo>
                  <a:cubicBezTo>
                    <a:pt x="143" y="24"/>
                    <a:pt x="48" y="131"/>
                    <a:pt x="0"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 name="Google Shape;647;p63"/>
          <p:cNvSpPr/>
          <p:nvPr/>
        </p:nvSpPr>
        <p:spPr>
          <a:xfrm rot="2006702">
            <a:off x="2118332" y="3942620"/>
            <a:ext cx="588826" cy="566095"/>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3"/>
          <p:cNvSpPr/>
          <p:nvPr/>
        </p:nvSpPr>
        <p:spPr>
          <a:xfrm>
            <a:off x="8386683" y="2980323"/>
            <a:ext cx="466831" cy="448797"/>
          </a:xfrm>
          <a:custGeom>
            <a:avLst/>
            <a:gdLst/>
            <a:ahLst/>
            <a:cxnLst/>
            <a:rect l="l" t="t" r="r" b="b"/>
            <a:pathLst>
              <a:path w="7895" h="7590" extrusionOk="0">
                <a:moveTo>
                  <a:pt x="3087" y="1"/>
                </a:moveTo>
                <a:cubicBezTo>
                  <a:pt x="3078" y="1"/>
                  <a:pt x="3069" y="1"/>
                  <a:pt x="3061" y="1"/>
                </a:cubicBezTo>
                <a:cubicBezTo>
                  <a:pt x="2441" y="61"/>
                  <a:pt x="2334" y="2585"/>
                  <a:pt x="2334" y="2585"/>
                </a:cubicBezTo>
                <a:cubicBezTo>
                  <a:pt x="2334" y="2585"/>
                  <a:pt x="120" y="3216"/>
                  <a:pt x="36" y="3811"/>
                </a:cubicBezTo>
                <a:cubicBezTo>
                  <a:pt x="1" y="4407"/>
                  <a:pt x="2322" y="4907"/>
                  <a:pt x="2322" y="4907"/>
                </a:cubicBezTo>
                <a:cubicBezTo>
                  <a:pt x="2322" y="4907"/>
                  <a:pt x="1906" y="7526"/>
                  <a:pt x="2322" y="7586"/>
                </a:cubicBezTo>
                <a:cubicBezTo>
                  <a:pt x="2338" y="7588"/>
                  <a:pt x="2355" y="7589"/>
                  <a:pt x="2372" y="7589"/>
                </a:cubicBezTo>
                <a:cubicBezTo>
                  <a:pt x="3065" y="7589"/>
                  <a:pt x="4597" y="5728"/>
                  <a:pt x="4597" y="5728"/>
                </a:cubicBezTo>
                <a:cubicBezTo>
                  <a:pt x="4597" y="5728"/>
                  <a:pt x="6353" y="6457"/>
                  <a:pt x="7163" y="6457"/>
                </a:cubicBezTo>
                <a:cubicBezTo>
                  <a:pt x="7325" y="6457"/>
                  <a:pt x="7448" y="6429"/>
                  <a:pt x="7514" y="6359"/>
                </a:cubicBezTo>
                <a:cubicBezTo>
                  <a:pt x="7895" y="5943"/>
                  <a:pt x="6156" y="3871"/>
                  <a:pt x="6156" y="3871"/>
                </a:cubicBezTo>
                <a:cubicBezTo>
                  <a:pt x="6156" y="3871"/>
                  <a:pt x="7704" y="2573"/>
                  <a:pt x="7502" y="2014"/>
                </a:cubicBezTo>
                <a:cubicBezTo>
                  <a:pt x="7386" y="1687"/>
                  <a:pt x="6528" y="1617"/>
                  <a:pt x="5813" y="1617"/>
                </a:cubicBezTo>
                <a:cubicBezTo>
                  <a:pt x="5278" y="1617"/>
                  <a:pt x="4823" y="1656"/>
                  <a:pt x="4823" y="1656"/>
                </a:cubicBezTo>
                <a:cubicBezTo>
                  <a:pt x="4823" y="1656"/>
                  <a:pt x="3723" y="1"/>
                  <a:pt x="3087" y="1"/>
                </a:cubicBezTo>
                <a:close/>
              </a:path>
            </a:pathLst>
          </a:custGeom>
          <a:solidFill>
            <a:schemeClr val="l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3"/>
          <p:cNvSpPr txBox="1">
            <a:spLocks noGrp="1"/>
          </p:cNvSpPr>
          <p:nvPr>
            <p:ph type="title"/>
          </p:nvPr>
        </p:nvSpPr>
        <p:spPr>
          <a:xfrm>
            <a:off x="713100" y="493983"/>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Poetic Devices:</a:t>
            </a:r>
            <a:endParaRPr dirty="0"/>
          </a:p>
        </p:txBody>
      </p:sp>
      <p:sp>
        <p:nvSpPr>
          <p:cNvPr id="650" name="Google Shape;650;p63"/>
          <p:cNvSpPr txBox="1">
            <a:spLocks noGrp="1"/>
          </p:cNvSpPr>
          <p:nvPr>
            <p:ph type="subTitle" idx="1"/>
          </p:nvPr>
        </p:nvSpPr>
        <p:spPr>
          <a:xfrm>
            <a:off x="761463" y="2033002"/>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Metaphor</a:t>
            </a:r>
            <a:endParaRPr dirty="0"/>
          </a:p>
        </p:txBody>
      </p:sp>
      <p:sp>
        <p:nvSpPr>
          <p:cNvPr id="651" name="Google Shape;651;p63"/>
          <p:cNvSpPr txBox="1">
            <a:spLocks noGrp="1"/>
          </p:cNvSpPr>
          <p:nvPr>
            <p:ph type="subTitle" idx="2"/>
          </p:nvPr>
        </p:nvSpPr>
        <p:spPr>
          <a:xfrm>
            <a:off x="762344" y="2383458"/>
            <a:ext cx="2807100" cy="1206900"/>
          </a:xfrm>
          <a:prstGeom prst="rect">
            <a:avLst/>
          </a:prstGeom>
        </p:spPr>
        <p:txBody>
          <a:bodyPr spcFirstLastPara="1" wrap="square" lIns="91425" tIns="91425" rIns="91425" bIns="91425" anchor="t" anchorCtr="0">
            <a:noAutofit/>
          </a:bodyPr>
          <a:lstStyle/>
          <a:p>
            <a:pPr marL="0" indent="0"/>
            <a:r>
              <a:rPr lang="en-US" b="0" i="0" dirty="0">
                <a:solidFill>
                  <a:srgbClr val="000000"/>
                </a:solidFill>
                <a:effectLst/>
                <a:latin typeface="Baloo 2" panose="020B0604020202020204" charset="0"/>
                <a:cs typeface="Baloo 2" panose="020B0604020202020204" charset="0"/>
              </a:rPr>
              <a:t>The word undergrowth stands for the future into which the poet cannot see.</a:t>
            </a:r>
          </a:p>
          <a:p>
            <a:pPr marL="0" indent="0"/>
            <a:r>
              <a:rPr lang="en-US" b="0" i="0" dirty="0">
                <a:solidFill>
                  <a:srgbClr val="000000"/>
                </a:solidFill>
                <a:effectLst/>
                <a:latin typeface="Baloo 2" panose="020B0604020202020204" charset="0"/>
                <a:cs typeface="Baloo 2" panose="020B0604020202020204" charset="0"/>
              </a:rPr>
              <a:t>The road is a metaphor for the choices we make in life.</a:t>
            </a:r>
            <a:endParaRPr dirty="0">
              <a:latin typeface="Baloo 2" panose="020B0604020202020204" charset="0"/>
              <a:cs typeface="Baloo 2" panose="020B0604020202020204" charset="0"/>
            </a:endParaRPr>
          </a:p>
        </p:txBody>
      </p:sp>
      <p:sp>
        <p:nvSpPr>
          <p:cNvPr id="652" name="Google Shape;652;p63"/>
          <p:cNvSpPr txBox="1">
            <a:spLocks noGrp="1"/>
          </p:cNvSpPr>
          <p:nvPr>
            <p:ph type="subTitle" idx="3"/>
          </p:nvPr>
        </p:nvSpPr>
        <p:spPr>
          <a:xfrm>
            <a:off x="5578687" y="1871764"/>
            <a:ext cx="2808000" cy="448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Enjambment</a:t>
            </a:r>
            <a:endParaRPr dirty="0"/>
          </a:p>
        </p:txBody>
      </p:sp>
      <p:sp>
        <p:nvSpPr>
          <p:cNvPr id="653" name="Google Shape;653;p63"/>
          <p:cNvSpPr txBox="1">
            <a:spLocks noGrp="1"/>
          </p:cNvSpPr>
          <p:nvPr>
            <p:ph type="subTitle" idx="4"/>
          </p:nvPr>
        </p:nvSpPr>
        <p:spPr>
          <a:xfrm>
            <a:off x="5579587" y="2222220"/>
            <a:ext cx="28071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b="0" i="0" dirty="0">
                <a:solidFill>
                  <a:srgbClr val="000000"/>
                </a:solidFill>
                <a:effectLst/>
                <a:latin typeface="Baloo 2" panose="020B0604020202020204" charset="0"/>
                <a:cs typeface="Baloo 2" panose="020B0604020202020204" charset="0"/>
              </a:rPr>
              <a:t>Lines 3, 4, and 5 have a continuous flow with any punctuation mark.</a:t>
            </a:r>
            <a:endParaRPr lang="en-US" dirty="0">
              <a:latin typeface="Baloo 2" panose="020B0604020202020204" charset="0"/>
              <a:cs typeface="Baloo 2" panose="020B0604020202020204" charset="0"/>
            </a:endParaRPr>
          </a:p>
        </p:txBody>
      </p:sp>
    </p:spTree>
    <p:extLst>
      <p:ext uri="{BB962C8B-B14F-4D97-AF65-F5344CB8AC3E}">
        <p14:creationId xmlns:p14="http://schemas.microsoft.com/office/powerpoint/2010/main" val="3415537525"/>
      </p:ext>
    </p:extLst>
  </p:cSld>
  <p:clrMapOvr>
    <a:masterClrMapping/>
  </p:clrMapOvr>
  <mc:AlternateContent xmlns:mc="http://schemas.openxmlformats.org/markup-compatibility/2006">
    <mc:Choice xmlns:p14="http://schemas.microsoft.com/office/powerpoint/2010/main" Requires="p14">
      <p:transition spd="slow" p14:dur="1200">
        <p14:prism/>
        <p:sndAc>
          <p:stSnd>
            <p:snd r:embed="rId3" name="projector-button-push-6258.wav"/>
          </p:stSnd>
        </p:sndAc>
      </p:transition>
    </mc:Choice>
    <mc:Fallback>
      <p:transition spd="slow">
        <p:fade/>
        <p:sndAc>
          <p:stSnd>
            <p:snd r:embed="rId3" name="projector-button-push-6258.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33"/>
                                        </p:tgtEl>
                                        <p:attrNameLst>
                                          <p:attrName>style.visibility</p:attrName>
                                        </p:attrNameLst>
                                      </p:cBhvr>
                                      <p:to>
                                        <p:strVal val="visible"/>
                                      </p:to>
                                    </p:set>
                                    <p:animEffect transition="in" filter="fade">
                                      <p:cBhvr>
                                        <p:cTn id="7" dur="1000"/>
                                        <p:tgtEl>
                                          <p:spTgt spid="633"/>
                                        </p:tgtEl>
                                      </p:cBhvr>
                                    </p:animEffect>
                                  </p:childTnLst>
                                </p:cTn>
                              </p:par>
                              <p:par>
                                <p:cTn id="8" presetID="10" presetClass="entr" presetSubtype="0" fill="hold" nodeType="withEffect">
                                  <p:stCondLst>
                                    <p:cond delay="0"/>
                                  </p:stCondLst>
                                  <p:childTnLst>
                                    <p:set>
                                      <p:cBhvr>
                                        <p:cTn id="9" dur="1" fill="hold">
                                          <p:stCondLst>
                                            <p:cond delay="0"/>
                                          </p:stCondLst>
                                        </p:cTn>
                                        <p:tgtEl>
                                          <p:spTgt spid="635"/>
                                        </p:tgtEl>
                                        <p:attrNameLst>
                                          <p:attrName>style.visibility</p:attrName>
                                        </p:attrNameLst>
                                      </p:cBhvr>
                                      <p:to>
                                        <p:strVal val="visible"/>
                                      </p:to>
                                    </p:set>
                                    <p:animEffect transition="in" filter="fade">
                                      <p:cBhvr>
                                        <p:cTn id="10" dur="1000"/>
                                        <p:tgtEl>
                                          <p:spTgt spid="635"/>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634"/>
                                        </p:tgtEl>
                                        <p:attrNameLst>
                                          <p:attrName>style.visibility</p:attrName>
                                        </p:attrNameLst>
                                      </p:cBhvr>
                                      <p:to>
                                        <p:strVal val="visible"/>
                                      </p:to>
                                    </p:set>
                                    <p:animEffect transition="in" filter="fade">
                                      <p:cBhvr>
                                        <p:cTn id="14" dur="1000"/>
                                        <p:tgtEl>
                                          <p:spTgt spid="634"/>
                                        </p:tgtEl>
                                      </p:cBhvr>
                                    </p:animEffect>
                                  </p:childTnLst>
                                </p:cTn>
                              </p:par>
                              <p:par>
                                <p:cTn id="15" presetID="10" presetClass="entr" presetSubtype="0" fill="hold" nodeType="withEffect">
                                  <p:stCondLst>
                                    <p:cond delay="0"/>
                                  </p:stCondLst>
                                  <p:childTnLst>
                                    <p:set>
                                      <p:cBhvr>
                                        <p:cTn id="16" dur="1" fill="hold">
                                          <p:stCondLst>
                                            <p:cond delay="0"/>
                                          </p:stCondLst>
                                        </p:cTn>
                                        <p:tgtEl>
                                          <p:spTgt spid="641"/>
                                        </p:tgtEl>
                                        <p:attrNameLst>
                                          <p:attrName>style.visibility</p:attrName>
                                        </p:attrNameLst>
                                      </p:cBhvr>
                                      <p:to>
                                        <p:strVal val="visible"/>
                                      </p:to>
                                    </p:set>
                                    <p:animEffect transition="in" filter="fade">
                                      <p:cBhvr>
                                        <p:cTn id="17" dur="1000"/>
                                        <p:tgtEl>
                                          <p:spTgt spid="6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nglish Vocabulary Workshop XL by Slidesgo">
  <a:themeElements>
    <a:clrScheme name="Simple Light">
      <a:dk1>
        <a:srgbClr val="003849"/>
      </a:dk1>
      <a:lt1>
        <a:srgbClr val="FFFFFF"/>
      </a:lt1>
      <a:dk2>
        <a:srgbClr val="A775FE"/>
      </a:dk2>
      <a:lt2>
        <a:srgbClr val="E3E7EA"/>
      </a:lt2>
      <a:accent1>
        <a:srgbClr val="FFC86D"/>
      </a:accent1>
      <a:accent2>
        <a:srgbClr val="FEB444"/>
      </a:accent2>
      <a:accent3>
        <a:srgbClr val="FE8966"/>
      </a:accent3>
      <a:accent4>
        <a:srgbClr val="FD6A5E"/>
      </a:accent4>
      <a:accent5>
        <a:srgbClr val="9FE4F5"/>
      </a:accent5>
      <a:accent6>
        <a:srgbClr val="6ED0E7"/>
      </a:accent6>
      <a:hlink>
        <a:srgbClr val="0038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394</TotalTime>
  <Words>1351</Words>
  <Application>Microsoft Office PowerPoint</Application>
  <PresentationFormat>On-screen Show (16:9)</PresentationFormat>
  <Paragraphs>113</Paragraphs>
  <Slides>37</Slides>
  <Notes>36</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BLACK BUBBLE</vt:lpstr>
      <vt:lpstr>Baloo 2</vt:lpstr>
      <vt:lpstr>Roboto Condensed Light</vt:lpstr>
      <vt:lpstr>Pangolin</vt:lpstr>
      <vt:lpstr>Nunito Sans</vt:lpstr>
      <vt:lpstr>Arial</vt:lpstr>
      <vt:lpstr>English Vocabulary Workshop XL by Slidesgo</vt:lpstr>
      <vt:lpstr>PowerPoint Presentation</vt:lpstr>
      <vt:lpstr>The Road Not  TAKEN</vt:lpstr>
      <vt:lpstr>Introduction</vt:lpstr>
      <vt:lpstr>About the Author</vt:lpstr>
      <vt:lpstr>TABLE OF CONTENTS</vt:lpstr>
      <vt:lpstr>PowerPoint Presentation</vt:lpstr>
      <vt:lpstr>PowerPoint Presentation</vt:lpstr>
      <vt:lpstr>Poetic Devices:</vt:lpstr>
      <vt:lpstr>Poetic Devices:</vt:lpstr>
      <vt:lpstr>Difficult Words:</vt:lpstr>
      <vt:lpstr>PowerPoint Presentation</vt:lpstr>
      <vt:lpstr>PowerPoint Presentation</vt:lpstr>
      <vt:lpstr>Poetic Devices:</vt:lpstr>
      <vt:lpstr>Poetic Devices:</vt:lpstr>
      <vt:lpstr>Difficult Words:</vt:lpstr>
      <vt:lpstr>PowerPoint Presentation</vt:lpstr>
      <vt:lpstr>PowerPoint Presentation</vt:lpstr>
      <vt:lpstr>Poetic Devices:</vt:lpstr>
      <vt:lpstr>Poetic Devices:</vt:lpstr>
      <vt:lpstr>Difficult Words</vt:lpstr>
      <vt:lpstr>PowerPoint Presentation</vt:lpstr>
      <vt:lpstr>PowerPoint Presentation</vt:lpstr>
      <vt:lpstr>Poetic Devices:</vt:lpstr>
      <vt:lpstr>Questions</vt:lpstr>
      <vt:lpstr>Where does the traveller find himself?What problem does he face?</vt:lpstr>
      <vt:lpstr>The traveller finds himself at a point where two roads diverge. His problem is to decide on which road he should walk</vt:lpstr>
      <vt:lpstr>What does ‘yellow wood' mean?</vt:lpstr>
      <vt:lpstr>Any of a number of trees which have yellowish timber or yield a yellow dye.</vt:lpstr>
      <vt:lpstr>Which road did the poet choose and why? </vt:lpstr>
      <vt:lpstr>The poet took the second path which was grassy and inviting as it was less travelled on and looked like it wanted to be used </vt:lpstr>
      <vt:lpstr>What had the poet discovered after he started travelling on the path?</vt:lpstr>
      <vt:lpstr>The poet discovered that the road was alike to the first one, both being fair and had been used almost as often as the other.</vt:lpstr>
      <vt:lpstr>What will the poet be telling to others? </vt:lpstr>
      <vt:lpstr>The poet one day in the future will tell people the decision he had made of choosing the less used path and what differences that had made in his life. </vt:lpstr>
      <vt:lpstr>What is the theme of the stanza? </vt:lpstr>
      <vt:lpstr>The theme of the stanza is reflective and tells that sometimes we have to make decisions which can't be undone.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Road Not  TAKEN</dc:title>
  <dc:creator>suprito ghosh</dc:creator>
  <cp:lastModifiedBy>SUPRITO GHOSH</cp:lastModifiedBy>
  <cp:revision>7</cp:revision>
  <dcterms:modified xsi:type="dcterms:W3CDTF">2023-01-23T15:40:29Z</dcterms:modified>
</cp:coreProperties>
</file>